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8" r:id="rId1"/>
    <p:sldMasterId id="2147483931" r:id="rId2"/>
    <p:sldMasterId id="2147483682" r:id="rId3"/>
    <p:sldMasterId id="2147483711" r:id="rId4"/>
    <p:sldMasterId id="2147483725" r:id="rId5"/>
    <p:sldMasterId id="2147483826" r:id="rId6"/>
    <p:sldMasterId id="2147483802" r:id="rId7"/>
    <p:sldMasterId id="2147483787" r:id="rId8"/>
  </p:sldMasterIdLst>
  <p:notesMasterIdLst>
    <p:notesMasterId r:id="rId38"/>
  </p:notesMasterIdLst>
  <p:handoutMasterIdLst>
    <p:handoutMasterId r:id="rId39"/>
  </p:handoutMasterIdLst>
  <p:sldIdLst>
    <p:sldId id="298" r:id="rId9"/>
    <p:sldId id="12655" r:id="rId10"/>
    <p:sldId id="300" r:id="rId11"/>
    <p:sldId id="12649" r:id="rId12"/>
    <p:sldId id="303" r:id="rId13"/>
    <p:sldId id="306" r:id="rId14"/>
    <p:sldId id="307" r:id="rId15"/>
    <p:sldId id="12652" r:id="rId16"/>
    <p:sldId id="320" r:id="rId17"/>
    <p:sldId id="321" r:id="rId18"/>
    <p:sldId id="12634" r:id="rId19"/>
    <p:sldId id="322" r:id="rId20"/>
    <p:sldId id="318" r:id="rId21"/>
    <p:sldId id="319" r:id="rId22"/>
    <p:sldId id="12656" r:id="rId23"/>
    <p:sldId id="2643" r:id="rId24"/>
    <p:sldId id="2642" r:id="rId25"/>
    <p:sldId id="2644" r:id="rId26"/>
    <p:sldId id="2645" r:id="rId27"/>
    <p:sldId id="2646" r:id="rId28"/>
    <p:sldId id="2656" r:id="rId29"/>
    <p:sldId id="2655" r:id="rId30"/>
    <p:sldId id="2657" r:id="rId31"/>
    <p:sldId id="2658" r:id="rId32"/>
    <p:sldId id="2668" r:id="rId33"/>
    <p:sldId id="2669" r:id="rId34"/>
    <p:sldId id="12653" r:id="rId35"/>
    <p:sldId id="12654" r:id="rId36"/>
    <p:sldId id="289"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orient="horz" pos="40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200"/>
    <a:srgbClr val="FF8B00"/>
    <a:srgbClr val="009900"/>
    <a:srgbClr val="E6E6E6"/>
    <a:srgbClr val="FFCC00"/>
    <a:srgbClr val="CC00CC"/>
    <a:srgbClr val="EFEEEE"/>
    <a:srgbClr val="DF8024"/>
    <a:srgbClr val="EBA57F"/>
    <a:srgbClr val="C238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Сред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Средний стиль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Светлый стиль 2 — акцент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Светлый стиль 2 — акцент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92385" autoAdjust="0"/>
  </p:normalViewPr>
  <p:slideViewPr>
    <p:cSldViewPr snapToGrid="0">
      <p:cViewPr varScale="1">
        <p:scale>
          <a:sx n="63" d="100"/>
          <a:sy n="63" d="100"/>
        </p:scale>
        <p:origin x="1140" y="66"/>
      </p:cViewPr>
      <p:guideLst>
        <p:guide orient="horz" pos="2183"/>
        <p:guide pos="3840"/>
        <p:guide orient="horz" pos="4088"/>
      </p:guideLst>
    </p:cSldViewPr>
  </p:slideViewPr>
  <p:notesTextViewPr>
    <p:cViewPr>
      <p:scale>
        <a:sx n="75" d="100"/>
        <a:sy n="75" d="100"/>
      </p:scale>
      <p:origin x="0" y="0"/>
    </p:cViewPr>
  </p:notesTextViewPr>
  <p:notesViewPr>
    <p:cSldViewPr snapToGrid="0" showGuides="1">
      <p:cViewPr varScale="1">
        <p:scale>
          <a:sx n="65" d="100"/>
          <a:sy n="65" d="100"/>
        </p:scale>
        <p:origin x="3154"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Лист1!$B$1</c:f>
              <c:strCache>
                <c:ptCount val="1"/>
                <c:pt idx="0">
                  <c:v>Ряд 1</c:v>
                </c:pt>
              </c:strCache>
            </c:strRef>
          </c:tx>
          <c:spPr>
            <a:solidFill>
              <a:schemeClr val="accent6"/>
            </a:solidFill>
            <a:ln>
              <a:noFill/>
            </a:ln>
            <a:effectLst/>
          </c:spPr>
          <c:invertIfNegative val="0"/>
          <c:cat>
            <c:numRef>
              <c:f>Лист1!$A$2:$A$7</c:f>
              <c:numCache>
                <c:formatCode>General</c:formatCode>
                <c:ptCount val="6"/>
                <c:pt idx="0">
                  <c:v>2014</c:v>
                </c:pt>
                <c:pt idx="1">
                  <c:v>2014</c:v>
                </c:pt>
                <c:pt idx="2">
                  <c:v>2016</c:v>
                </c:pt>
                <c:pt idx="3">
                  <c:v>2017</c:v>
                </c:pt>
                <c:pt idx="4">
                  <c:v>2018</c:v>
                </c:pt>
                <c:pt idx="5">
                  <c:v>2019</c:v>
                </c:pt>
              </c:numCache>
            </c:numRef>
          </c:cat>
          <c:val>
            <c:numRef>
              <c:f>Лист1!$B$2:$B$7</c:f>
              <c:numCache>
                <c:formatCode>General</c:formatCode>
                <c:ptCount val="6"/>
                <c:pt idx="0">
                  <c:v>11</c:v>
                </c:pt>
                <c:pt idx="1">
                  <c:v>21</c:v>
                </c:pt>
                <c:pt idx="2">
                  <c:v>29</c:v>
                </c:pt>
                <c:pt idx="3">
                  <c:v>36.700000000000003</c:v>
                </c:pt>
                <c:pt idx="4">
                  <c:v>39.5</c:v>
                </c:pt>
                <c:pt idx="5">
                  <c:v>41.5</c:v>
                </c:pt>
              </c:numCache>
            </c:numRef>
          </c:val>
          <c:extLst>
            <c:ext xmlns:c16="http://schemas.microsoft.com/office/drawing/2014/chart" uri="{C3380CC4-5D6E-409C-BE32-E72D297353CC}">
              <c16:uniqueId val="{00000000-AF54-4CCC-B993-5DBC3E340019}"/>
            </c:ext>
          </c:extLst>
        </c:ser>
        <c:ser>
          <c:idx val="1"/>
          <c:order val="1"/>
          <c:tx>
            <c:strRef>
              <c:f>Лист1!$C$1</c:f>
              <c:strCache>
                <c:ptCount val="1"/>
                <c:pt idx="0">
                  <c:v>Ряд 2</c:v>
                </c:pt>
              </c:strCache>
            </c:strRef>
          </c:tx>
          <c:spPr>
            <a:noFill/>
            <a:ln>
              <a:noFill/>
            </a:ln>
            <a:effectLst/>
          </c:spPr>
          <c:invertIfNegative val="0"/>
          <c:cat>
            <c:numRef>
              <c:f>Лист1!$A$2:$A$7</c:f>
              <c:numCache>
                <c:formatCode>General</c:formatCode>
                <c:ptCount val="6"/>
                <c:pt idx="0">
                  <c:v>2014</c:v>
                </c:pt>
                <c:pt idx="1">
                  <c:v>2014</c:v>
                </c:pt>
                <c:pt idx="2">
                  <c:v>2016</c:v>
                </c:pt>
                <c:pt idx="3">
                  <c:v>2017</c:v>
                </c:pt>
                <c:pt idx="4">
                  <c:v>2018</c:v>
                </c:pt>
                <c:pt idx="5">
                  <c:v>2019</c:v>
                </c:pt>
              </c:numCache>
            </c:numRef>
          </c:cat>
          <c:val>
            <c:numRef>
              <c:f>Лист1!$C$2:$C$7</c:f>
              <c:numCache>
                <c:formatCode>General</c:formatCode>
                <c:ptCount val="6"/>
                <c:pt idx="0">
                  <c:v>39</c:v>
                </c:pt>
                <c:pt idx="1">
                  <c:v>29</c:v>
                </c:pt>
                <c:pt idx="2">
                  <c:v>21</c:v>
                </c:pt>
                <c:pt idx="3">
                  <c:v>13.299999999999997</c:v>
                </c:pt>
                <c:pt idx="4">
                  <c:v>10.5</c:v>
                </c:pt>
                <c:pt idx="5">
                  <c:v>8.5</c:v>
                </c:pt>
              </c:numCache>
            </c:numRef>
          </c:val>
          <c:extLst>
            <c:ext xmlns:c16="http://schemas.microsoft.com/office/drawing/2014/chart" uri="{C3380CC4-5D6E-409C-BE32-E72D297353CC}">
              <c16:uniqueId val="{00000001-AF54-4CCC-B993-5DBC3E340019}"/>
            </c:ext>
          </c:extLst>
        </c:ser>
        <c:dLbls>
          <c:showLegendKey val="0"/>
          <c:showVal val="0"/>
          <c:showCatName val="0"/>
          <c:showSerName val="0"/>
          <c:showPercent val="0"/>
          <c:showBubbleSize val="0"/>
        </c:dLbls>
        <c:gapWidth val="0"/>
        <c:overlap val="100"/>
        <c:axId val="732393984"/>
        <c:axId val="669742544"/>
      </c:barChart>
      <c:catAx>
        <c:axId val="732393984"/>
        <c:scaling>
          <c:orientation val="minMax"/>
        </c:scaling>
        <c:delete val="1"/>
        <c:axPos val="b"/>
        <c:numFmt formatCode="General" sourceLinked="1"/>
        <c:majorTickMark val="none"/>
        <c:minorTickMark val="none"/>
        <c:tickLblPos val="nextTo"/>
        <c:crossAx val="669742544"/>
        <c:crosses val="autoZero"/>
        <c:auto val="1"/>
        <c:lblAlgn val="ctr"/>
        <c:lblOffset val="100"/>
        <c:noMultiLvlLbl val="0"/>
      </c:catAx>
      <c:valAx>
        <c:axId val="669742544"/>
        <c:scaling>
          <c:orientation val="minMax"/>
        </c:scaling>
        <c:delete val="1"/>
        <c:axPos val="l"/>
        <c:numFmt formatCode="0%" sourceLinked="1"/>
        <c:majorTickMark val="none"/>
        <c:minorTickMark val="none"/>
        <c:tickLblPos val="nextTo"/>
        <c:crossAx val="732393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6795843624905"/>
          <c:y val="0.10422534160471215"/>
          <c:w val="0.41904579084417565"/>
          <c:h val="0.79154931679057572"/>
        </c:manualLayout>
      </c:layout>
      <c:barChart>
        <c:barDir val="bar"/>
        <c:grouping val="clustered"/>
        <c:varyColors val="0"/>
        <c:ser>
          <c:idx val="0"/>
          <c:order val="0"/>
          <c:tx>
            <c:strRef>
              <c:f>Лист1!$B$1</c:f>
              <c:strCache>
                <c:ptCount val="1"/>
                <c:pt idx="0">
                  <c:v>29 лет и меньше</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Категория 3</c:v>
                </c:pt>
              </c:strCache>
            </c:strRef>
          </c:cat>
          <c:val>
            <c:numRef>
              <c:f>Лист1!$B$2</c:f>
              <c:numCache>
                <c:formatCode>0%</c:formatCode>
                <c:ptCount val="1"/>
                <c:pt idx="0">
                  <c:v>0.7567567567567568</c:v>
                </c:pt>
              </c:numCache>
            </c:numRef>
          </c:val>
          <c:extLst>
            <c:ext xmlns:c16="http://schemas.microsoft.com/office/drawing/2014/chart" uri="{C3380CC4-5D6E-409C-BE32-E72D297353CC}">
              <c16:uniqueId val="{00000000-14FC-4651-9689-552F18029581}"/>
            </c:ext>
          </c:extLst>
        </c:ser>
        <c:ser>
          <c:idx val="1"/>
          <c:order val="1"/>
          <c:tx>
            <c:strRef>
              <c:f>Лист1!$C$1</c:f>
              <c:strCache>
                <c:ptCount val="1"/>
                <c:pt idx="0">
                  <c:v>30-39 лет</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Категория 3</c:v>
                </c:pt>
              </c:strCache>
            </c:strRef>
          </c:cat>
          <c:val>
            <c:numRef>
              <c:f>Лист1!$C$2</c:f>
              <c:numCache>
                <c:formatCode>0%</c:formatCode>
                <c:ptCount val="1"/>
                <c:pt idx="0">
                  <c:v>0.77695167286245348</c:v>
                </c:pt>
              </c:numCache>
            </c:numRef>
          </c:val>
          <c:extLst>
            <c:ext xmlns:c16="http://schemas.microsoft.com/office/drawing/2014/chart" uri="{C3380CC4-5D6E-409C-BE32-E72D297353CC}">
              <c16:uniqueId val="{00000001-14FC-4651-9689-552F18029581}"/>
            </c:ext>
          </c:extLst>
        </c:ser>
        <c:ser>
          <c:idx val="2"/>
          <c:order val="2"/>
          <c:tx>
            <c:strRef>
              <c:f>Лист1!$D$1</c:f>
              <c:strCache>
                <c:ptCount val="1"/>
                <c:pt idx="0">
                  <c:v>40-49 лет</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Категория 3</c:v>
                </c:pt>
              </c:strCache>
            </c:strRef>
          </c:cat>
          <c:val>
            <c:numRef>
              <c:f>Лист1!$D$2</c:f>
              <c:numCache>
                <c:formatCode>0%</c:formatCode>
                <c:ptCount val="1"/>
                <c:pt idx="0">
                  <c:v>0.73333333333333339</c:v>
                </c:pt>
              </c:numCache>
            </c:numRef>
          </c:val>
          <c:extLst>
            <c:ext xmlns:c16="http://schemas.microsoft.com/office/drawing/2014/chart" uri="{C3380CC4-5D6E-409C-BE32-E72D297353CC}">
              <c16:uniqueId val="{00000002-14FC-4651-9689-552F18029581}"/>
            </c:ext>
          </c:extLst>
        </c:ser>
        <c:ser>
          <c:idx val="3"/>
          <c:order val="3"/>
          <c:tx>
            <c:strRef>
              <c:f>Лист1!$E$1</c:f>
              <c:strCache>
                <c:ptCount val="1"/>
                <c:pt idx="0">
                  <c:v>50 и более лет</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Категория 3</c:v>
                </c:pt>
              </c:strCache>
            </c:strRef>
          </c:cat>
          <c:val>
            <c:numRef>
              <c:f>Лист1!$E$2</c:f>
              <c:numCache>
                <c:formatCode>0%</c:formatCode>
                <c:ptCount val="1"/>
                <c:pt idx="0">
                  <c:v>0.71283095723014267</c:v>
                </c:pt>
              </c:numCache>
            </c:numRef>
          </c:val>
          <c:extLst>
            <c:ext xmlns:c16="http://schemas.microsoft.com/office/drawing/2014/chart" uri="{C3380CC4-5D6E-409C-BE32-E72D297353CC}">
              <c16:uniqueId val="{00000003-14FC-4651-9689-552F18029581}"/>
            </c:ext>
          </c:extLst>
        </c:ser>
        <c:dLbls>
          <c:showLegendKey val="0"/>
          <c:showVal val="0"/>
          <c:showCatName val="0"/>
          <c:showSerName val="0"/>
          <c:showPercent val="0"/>
          <c:showBubbleSize val="0"/>
        </c:dLbls>
        <c:gapWidth val="0"/>
        <c:overlap val="-37"/>
        <c:axId val="622988400"/>
        <c:axId val="153316736"/>
      </c:barChart>
      <c:catAx>
        <c:axId val="622988400"/>
        <c:scaling>
          <c:orientation val="maxMin"/>
        </c:scaling>
        <c:delete val="1"/>
        <c:axPos val="l"/>
        <c:numFmt formatCode="General" sourceLinked="1"/>
        <c:majorTickMark val="none"/>
        <c:minorTickMark val="none"/>
        <c:tickLblPos val="nextTo"/>
        <c:crossAx val="153316736"/>
        <c:crosses val="autoZero"/>
        <c:auto val="1"/>
        <c:lblAlgn val="ctr"/>
        <c:lblOffset val="100"/>
        <c:noMultiLvlLbl val="0"/>
      </c:catAx>
      <c:valAx>
        <c:axId val="153316736"/>
        <c:scaling>
          <c:orientation val="minMax"/>
          <c:max val="0.9"/>
          <c:min val="0"/>
        </c:scaling>
        <c:delete val="1"/>
        <c:axPos val="t"/>
        <c:numFmt formatCode="0%" sourceLinked="1"/>
        <c:majorTickMark val="out"/>
        <c:minorTickMark val="none"/>
        <c:tickLblPos val="nextTo"/>
        <c:crossAx val="622988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056548122448007E-2"/>
          <c:y val="5.6160036405532548E-2"/>
          <c:w val="0.43900594515029223"/>
          <c:h val="0.88767992718893496"/>
        </c:manualLayout>
      </c:layout>
      <c:barChart>
        <c:barDir val="bar"/>
        <c:grouping val="clustered"/>
        <c:varyColors val="0"/>
        <c:ser>
          <c:idx val="0"/>
          <c:order val="0"/>
          <c:tx>
            <c:strRef>
              <c:f>Лист1!$B$1</c:f>
              <c:strCache>
                <c:ptCount val="1"/>
                <c:pt idx="0">
                  <c:v>29 лет и меньше</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Категория 1</c:v>
                </c:pt>
              </c:strCache>
            </c:strRef>
          </c:cat>
          <c:val>
            <c:numRef>
              <c:f>Лист1!$B$2</c:f>
              <c:numCache>
                <c:formatCode>0%</c:formatCode>
                <c:ptCount val="1"/>
                <c:pt idx="0">
                  <c:v>0.2432432432432432</c:v>
                </c:pt>
              </c:numCache>
            </c:numRef>
          </c:val>
          <c:extLst>
            <c:ext xmlns:c16="http://schemas.microsoft.com/office/drawing/2014/chart" uri="{C3380CC4-5D6E-409C-BE32-E72D297353CC}">
              <c16:uniqueId val="{00000000-FDBC-4DD7-8370-1C4E42C3D0C4}"/>
            </c:ext>
          </c:extLst>
        </c:ser>
        <c:ser>
          <c:idx val="1"/>
          <c:order val="1"/>
          <c:tx>
            <c:strRef>
              <c:f>Лист1!$C$1</c:f>
              <c:strCache>
                <c:ptCount val="1"/>
                <c:pt idx="0">
                  <c:v>30-39 лет</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Категория 1</c:v>
                </c:pt>
              </c:strCache>
            </c:strRef>
          </c:cat>
          <c:val>
            <c:numRef>
              <c:f>Лист1!$C$2</c:f>
              <c:numCache>
                <c:formatCode>0%</c:formatCode>
                <c:ptCount val="1"/>
                <c:pt idx="0">
                  <c:v>0.22304832713754646</c:v>
                </c:pt>
              </c:numCache>
            </c:numRef>
          </c:val>
          <c:extLst>
            <c:ext xmlns:c16="http://schemas.microsoft.com/office/drawing/2014/chart" uri="{C3380CC4-5D6E-409C-BE32-E72D297353CC}">
              <c16:uniqueId val="{00000001-FDBC-4DD7-8370-1C4E42C3D0C4}"/>
            </c:ext>
          </c:extLst>
        </c:ser>
        <c:ser>
          <c:idx val="2"/>
          <c:order val="2"/>
          <c:tx>
            <c:strRef>
              <c:f>Лист1!$D$1</c:f>
              <c:strCache>
                <c:ptCount val="1"/>
                <c:pt idx="0">
                  <c:v>40-49 лет</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Категория 1</c:v>
                </c:pt>
              </c:strCache>
            </c:strRef>
          </c:cat>
          <c:val>
            <c:numRef>
              <c:f>Лист1!$D$2</c:f>
              <c:numCache>
                <c:formatCode>0%</c:formatCode>
                <c:ptCount val="1"/>
                <c:pt idx="0">
                  <c:v>0.26666666666666672</c:v>
                </c:pt>
              </c:numCache>
            </c:numRef>
          </c:val>
          <c:extLst>
            <c:ext xmlns:c16="http://schemas.microsoft.com/office/drawing/2014/chart" uri="{C3380CC4-5D6E-409C-BE32-E72D297353CC}">
              <c16:uniqueId val="{00000002-FDBC-4DD7-8370-1C4E42C3D0C4}"/>
            </c:ext>
          </c:extLst>
        </c:ser>
        <c:ser>
          <c:idx val="3"/>
          <c:order val="3"/>
          <c:tx>
            <c:strRef>
              <c:f>Лист1!$E$1</c:f>
              <c:strCache>
                <c:ptCount val="1"/>
                <c:pt idx="0">
                  <c:v>50 и более лет</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Категория 1</c:v>
                </c:pt>
              </c:strCache>
            </c:strRef>
          </c:cat>
          <c:val>
            <c:numRef>
              <c:f>Лист1!$E$2</c:f>
              <c:numCache>
                <c:formatCode>0%</c:formatCode>
                <c:ptCount val="1"/>
                <c:pt idx="0">
                  <c:v>0.28716904276985744</c:v>
                </c:pt>
              </c:numCache>
            </c:numRef>
          </c:val>
          <c:extLst>
            <c:ext xmlns:c16="http://schemas.microsoft.com/office/drawing/2014/chart" uri="{C3380CC4-5D6E-409C-BE32-E72D297353CC}">
              <c16:uniqueId val="{00000003-FDBC-4DD7-8370-1C4E42C3D0C4}"/>
            </c:ext>
          </c:extLst>
        </c:ser>
        <c:dLbls>
          <c:showLegendKey val="0"/>
          <c:showVal val="0"/>
          <c:showCatName val="0"/>
          <c:showSerName val="0"/>
          <c:showPercent val="0"/>
          <c:showBubbleSize val="0"/>
        </c:dLbls>
        <c:gapWidth val="0"/>
        <c:overlap val="-37"/>
        <c:axId val="622988400"/>
        <c:axId val="153316736"/>
      </c:barChart>
      <c:catAx>
        <c:axId val="622988400"/>
        <c:scaling>
          <c:orientation val="maxMin"/>
        </c:scaling>
        <c:delete val="1"/>
        <c:axPos val="l"/>
        <c:numFmt formatCode="General" sourceLinked="1"/>
        <c:majorTickMark val="none"/>
        <c:minorTickMark val="none"/>
        <c:tickLblPos val="nextTo"/>
        <c:crossAx val="153316736"/>
        <c:crosses val="autoZero"/>
        <c:auto val="1"/>
        <c:lblAlgn val="ctr"/>
        <c:lblOffset val="100"/>
        <c:noMultiLvlLbl val="0"/>
      </c:catAx>
      <c:valAx>
        <c:axId val="153316736"/>
        <c:scaling>
          <c:orientation val="minMax"/>
          <c:max val="0.9"/>
          <c:min val="0"/>
        </c:scaling>
        <c:delete val="1"/>
        <c:axPos val="t"/>
        <c:numFmt formatCode="0%" sourceLinked="1"/>
        <c:majorTickMark val="out"/>
        <c:minorTickMark val="none"/>
        <c:tickLblPos val="nextTo"/>
        <c:crossAx val="622988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99A82E09-6606-402F-9289-F0ECA75FF7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48C677F6-28E8-4D26-8097-FCD4BEF40F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2E3339-8899-4316-A754-BEECC066944C}" type="datetimeFigureOut">
              <a:rPr lang="ru-RU" smtClean="0"/>
              <a:t>23.04.2020</a:t>
            </a:fld>
            <a:endParaRPr lang="ru-RU"/>
          </a:p>
        </p:txBody>
      </p:sp>
      <p:sp>
        <p:nvSpPr>
          <p:cNvPr id="4" name="Нижний колонтитул 3">
            <a:extLst>
              <a:ext uri="{FF2B5EF4-FFF2-40B4-BE49-F238E27FC236}">
                <a16:creationId xmlns:a16="http://schemas.microsoft.com/office/drawing/2014/main" id="{32B6196C-E8E6-4D19-BF82-41CB8A1089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4FCDBC51-802A-4F61-A1A3-D8DF783888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099722-A360-43D5-802D-6BB3887C0583}" type="slidenum">
              <a:rPr lang="ru-RU" smtClean="0"/>
              <a:t>‹#›</a:t>
            </a:fld>
            <a:endParaRPr lang="ru-RU"/>
          </a:p>
        </p:txBody>
      </p:sp>
    </p:spTree>
    <p:extLst>
      <p:ext uri="{BB962C8B-B14F-4D97-AF65-F5344CB8AC3E}">
        <p14:creationId xmlns:p14="http://schemas.microsoft.com/office/powerpoint/2010/main" val="3284821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FE9B56-6727-4D5E-BC0B-94DEF6AC6C4B}" type="datetimeFigureOut">
              <a:rPr lang="ru-RU" smtClean="0"/>
              <a:t>23.04.2020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A7EDD-E2BF-4536-885B-DF6CF95C2EE0}" type="slidenum">
              <a:rPr lang="ru-RU" smtClean="0"/>
              <a:t>‹#›</a:t>
            </a:fld>
            <a:endParaRPr lang="ru-RU"/>
          </a:p>
        </p:txBody>
      </p:sp>
    </p:spTree>
    <p:extLst>
      <p:ext uri="{BB962C8B-B14F-4D97-AF65-F5344CB8AC3E}">
        <p14:creationId xmlns:p14="http://schemas.microsoft.com/office/powerpoint/2010/main" val="2958714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2</a:t>
            </a:fld>
            <a:endParaRPr lang="ru-RU"/>
          </a:p>
        </p:txBody>
      </p:sp>
    </p:spTree>
    <p:extLst>
      <p:ext uri="{BB962C8B-B14F-4D97-AF65-F5344CB8AC3E}">
        <p14:creationId xmlns:p14="http://schemas.microsoft.com/office/powerpoint/2010/main" val="2225640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16</a:t>
            </a:fld>
            <a:endParaRPr lang="ru-RU"/>
          </a:p>
        </p:txBody>
      </p:sp>
    </p:spTree>
    <p:extLst>
      <p:ext uri="{BB962C8B-B14F-4D97-AF65-F5344CB8AC3E}">
        <p14:creationId xmlns:p14="http://schemas.microsoft.com/office/powerpoint/2010/main" val="4236640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17</a:t>
            </a:fld>
            <a:endParaRPr lang="ru-RU"/>
          </a:p>
        </p:txBody>
      </p:sp>
    </p:spTree>
    <p:extLst>
      <p:ext uri="{BB962C8B-B14F-4D97-AF65-F5344CB8AC3E}">
        <p14:creationId xmlns:p14="http://schemas.microsoft.com/office/powerpoint/2010/main" val="2189662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18</a:t>
            </a:fld>
            <a:endParaRPr lang="ru-RU"/>
          </a:p>
        </p:txBody>
      </p:sp>
    </p:spTree>
    <p:extLst>
      <p:ext uri="{BB962C8B-B14F-4D97-AF65-F5344CB8AC3E}">
        <p14:creationId xmlns:p14="http://schemas.microsoft.com/office/powerpoint/2010/main" val="780687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19</a:t>
            </a:fld>
            <a:endParaRPr lang="ru-RU"/>
          </a:p>
        </p:txBody>
      </p:sp>
    </p:spTree>
    <p:extLst>
      <p:ext uri="{BB962C8B-B14F-4D97-AF65-F5344CB8AC3E}">
        <p14:creationId xmlns:p14="http://schemas.microsoft.com/office/powerpoint/2010/main" val="2927645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20</a:t>
            </a:fld>
            <a:endParaRPr lang="ru-RU"/>
          </a:p>
        </p:txBody>
      </p:sp>
    </p:spTree>
    <p:extLst>
      <p:ext uri="{BB962C8B-B14F-4D97-AF65-F5344CB8AC3E}">
        <p14:creationId xmlns:p14="http://schemas.microsoft.com/office/powerpoint/2010/main" val="1358571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21</a:t>
            </a:fld>
            <a:endParaRPr lang="ru-RU"/>
          </a:p>
        </p:txBody>
      </p:sp>
    </p:spTree>
    <p:extLst>
      <p:ext uri="{BB962C8B-B14F-4D97-AF65-F5344CB8AC3E}">
        <p14:creationId xmlns:p14="http://schemas.microsoft.com/office/powerpoint/2010/main" val="3530554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22</a:t>
            </a:fld>
            <a:endParaRPr lang="ru-RU" dirty="0"/>
          </a:p>
        </p:txBody>
      </p:sp>
    </p:spTree>
    <p:extLst>
      <p:ext uri="{BB962C8B-B14F-4D97-AF65-F5344CB8AC3E}">
        <p14:creationId xmlns:p14="http://schemas.microsoft.com/office/powerpoint/2010/main" val="3435639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23</a:t>
            </a:fld>
            <a:endParaRPr lang="ru-RU"/>
          </a:p>
        </p:txBody>
      </p:sp>
    </p:spTree>
    <p:extLst>
      <p:ext uri="{BB962C8B-B14F-4D97-AF65-F5344CB8AC3E}">
        <p14:creationId xmlns:p14="http://schemas.microsoft.com/office/powerpoint/2010/main" val="2270271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24</a:t>
            </a:fld>
            <a:endParaRPr lang="ru-RU"/>
          </a:p>
        </p:txBody>
      </p:sp>
    </p:spTree>
    <p:extLst>
      <p:ext uri="{BB962C8B-B14F-4D97-AF65-F5344CB8AC3E}">
        <p14:creationId xmlns:p14="http://schemas.microsoft.com/office/powerpoint/2010/main" val="831353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25</a:t>
            </a:fld>
            <a:endParaRPr lang="ru-RU"/>
          </a:p>
        </p:txBody>
      </p:sp>
    </p:spTree>
    <p:extLst>
      <p:ext uri="{BB962C8B-B14F-4D97-AF65-F5344CB8AC3E}">
        <p14:creationId xmlns:p14="http://schemas.microsoft.com/office/powerpoint/2010/main" val="603589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3</a:t>
            </a:fld>
            <a:endParaRPr lang="ru-RU"/>
          </a:p>
        </p:txBody>
      </p:sp>
    </p:spTree>
    <p:extLst>
      <p:ext uri="{BB962C8B-B14F-4D97-AF65-F5344CB8AC3E}">
        <p14:creationId xmlns:p14="http://schemas.microsoft.com/office/powerpoint/2010/main" val="659350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26</a:t>
            </a:fld>
            <a:endParaRPr lang="ru-RU"/>
          </a:p>
        </p:txBody>
      </p:sp>
    </p:spTree>
    <p:extLst>
      <p:ext uri="{BB962C8B-B14F-4D97-AF65-F5344CB8AC3E}">
        <p14:creationId xmlns:p14="http://schemas.microsoft.com/office/powerpoint/2010/main" val="3296014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27</a:t>
            </a:fld>
            <a:endParaRPr lang="ru-RU"/>
          </a:p>
        </p:txBody>
      </p:sp>
    </p:spTree>
    <p:extLst>
      <p:ext uri="{BB962C8B-B14F-4D97-AF65-F5344CB8AC3E}">
        <p14:creationId xmlns:p14="http://schemas.microsoft.com/office/powerpoint/2010/main" val="811838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28</a:t>
            </a:fld>
            <a:endParaRPr lang="ru-RU"/>
          </a:p>
        </p:txBody>
      </p:sp>
    </p:spTree>
    <p:extLst>
      <p:ext uri="{BB962C8B-B14F-4D97-AF65-F5344CB8AC3E}">
        <p14:creationId xmlns:p14="http://schemas.microsoft.com/office/powerpoint/2010/main" val="1756550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b="0" i="0" u="none" strike="noStrike" kern="1200" cap="none" spc="0" normalizeH="0" baseline="0" noProof="0" dirty="0">
                <a:ln>
                  <a:noFill/>
                </a:ln>
                <a:solidFill>
                  <a:prstClr val="black"/>
                </a:solidFill>
                <a:effectLst/>
                <a:uLnTx/>
                <a:uFillTx/>
                <a:latin typeface="Arial"/>
                <a:ea typeface="+mn-ea"/>
                <a:cs typeface="+mn-cs"/>
              </a:rPr>
              <a:t>Уверены ли россияне в своем будущем и будущем своей семьи?</a:t>
            </a:r>
          </a:p>
        </p:txBody>
      </p:sp>
      <p:sp>
        <p:nvSpPr>
          <p:cNvPr id="4" name="Номер слайда 3"/>
          <p:cNvSpPr>
            <a:spLocks noGrp="1"/>
          </p:cNvSpPr>
          <p:nvPr>
            <p:ph type="sldNum" sz="quarter" idx="5"/>
          </p:nvPr>
        </p:nvSpPr>
        <p:spPr/>
        <p:txBody>
          <a:bodyPr/>
          <a:lstStyle/>
          <a:p>
            <a:fld id="{175A7EDD-E2BF-4536-885B-DF6CF95C2EE0}" type="slidenum">
              <a:rPr lang="ru-RU" smtClean="0"/>
              <a:t>4</a:t>
            </a:fld>
            <a:endParaRPr lang="ru-RU"/>
          </a:p>
        </p:txBody>
      </p:sp>
    </p:spTree>
    <p:extLst>
      <p:ext uri="{BB962C8B-B14F-4D97-AF65-F5344CB8AC3E}">
        <p14:creationId xmlns:p14="http://schemas.microsoft.com/office/powerpoint/2010/main" val="2965618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5</a:t>
            </a:fld>
            <a:endParaRPr lang="ru-RU"/>
          </a:p>
        </p:txBody>
      </p:sp>
    </p:spTree>
    <p:extLst>
      <p:ext uri="{BB962C8B-B14F-4D97-AF65-F5344CB8AC3E}">
        <p14:creationId xmlns:p14="http://schemas.microsoft.com/office/powerpoint/2010/main" val="3017273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6</a:t>
            </a:fld>
            <a:endParaRPr lang="ru-RU"/>
          </a:p>
        </p:txBody>
      </p:sp>
    </p:spTree>
    <p:extLst>
      <p:ext uri="{BB962C8B-B14F-4D97-AF65-F5344CB8AC3E}">
        <p14:creationId xmlns:p14="http://schemas.microsoft.com/office/powerpoint/2010/main" val="623483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7</a:t>
            </a:fld>
            <a:endParaRPr lang="ru-RU"/>
          </a:p>
        </p:txBody>
      </p:sp>
    </p:spTree>
    <p:extLst>
      <p:ext uri="{BB962C8B-B14F-4D97-AF65-F5344CB8AC3E}">
        <p14:creationId xmlns:p14="http://schemas.microsoft.com/office/powerpoint/2010/main" val="2295433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75A7EDD-E2BF-4536-885B-DF6CF95C2EE0}" type="slidenum">
              <a:rPr lang="ru-RU" smtClean="0"/>
              <a:t>11</a:t>
            </a:fld>
            <a:endParaRPr lang="ru-RU"/>
          </a:p>
        </p:txBody>
      </p:sp>
    </p:spTree>
    <p:extLst>
      <p:ext uri="{BB962C8B-B14F-4D97-AF65-F5344CB8AC3E}">
        <p14:creationId xmlns:p14="http://schemas.microsoft.com/office/powerpoint/2010/main" val="3719325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13</a:t>
            </a:fld>
            <a:endParaRPr lang="ru-RU"/>
          </a:p>
        </p:txBody>
      </p:sp>
    </p:spTree>
    <p:extLst>
      <p:ext uri="{BB962C8B-B14F-4D97-AF65-F5344CB8AC3E}">
        <p14:creationId xmlns:p14="http://schemas.microsoft.com/office/powerpoint/2010/main" val="3838971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p>
        </p:txBody>
      </p:sp>
      <p:sp>
        <p:nvSpPr>
          <p:cNvPr id="4" name="Номер слайда 3"/>
          <p:cNvSpPr>
            <a:spLocks noGrp="1"/>
          </p:cNvSpPr>
          <p:nvPr>
            <p:ph type="sldNum" sz="quarter" idx="5"/>
          </p:nvPr>
        </p:nvSpPr>
        <p:spPr/>
        <p:txBody>
          <a:bodyPr/>
          <a:lstStyle/>
          <a:p>
            <a:fld id="{E6250F9A-4616-4BB0-8F8E-056C092B74A9}" type="slidenum">
              <a:rPr lang="ru-RU" smtClean="0"/>
              <a:t>14</a:t>
            </a:fld>
            <a:endParaRPr lang="ru-RU"/>
          </a:p>
        </p:txBody>
      </p:sp>
    </p:spTree>
    <p:extLst>
      <p:ext uri="{BB962C8B-B14F-4D97-AF65-F5344CB8AC3E}">
        <p14:creationId xmlns:p14="http://schemas.microsoft.com/office/powerpoint/2010/main" val="3359162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raft for title and last page">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49BA4D84-0135-4233-BF37-406A0AAF8151}"/>
              </a:ext>
            </a:extLst>
          </p:cNvPr>
          <p:cNvSpPr>
            <a:spLocks noGrp="1"/>
          </p:cNvSpPr>
          <p:nvPr>
            <p:ph type="pic" sz="quarter" idx="10"/>
          </p:nvPr>
        </p:nvSpPr>
        <p:spPr>
          <a:xfrm>
            <a:off x="0" y="0"/>
            <a:ext cx="12192000" cy="6858000"/>
          </a:xfrm>
          <a:prstGeom prst="rect">
            <a:avLst/>
          </a:prstGeom>
        </p:spPr>
        <p:txBody>
          <a:bodyPr/>
          <a:lstStyle/>
          <a:p>
            <a:endParaRPr lang="ru-RU" dirty="0"/>
          </a:p>
        </p:txBody>
      </p:sp>
      <p:sp>
        <p:nvSpPr>
          <p:cNvPr id="7" name="Rectangle 1">
            <a:extLst>
              <a:ext uri="{FF2B5EF4-FFF2-40B4-BE49-F238E27FC236}">
                <a16:creationId xmlns:a16="http://schemas.microsoft.com/office/drawing/2014/main" id="{293227E7-CA19-4BCC-870F-A76A7CECA423}"/>
              </a:ext>
            </a:extLst>
          </p:cNvPr>
          <p:cNvSpPr txBox="1">
            <a:spLocks noChangeArrowheads="1"/>
          </p:cNvSpPr>
          <p:nvPr userDrawn="1"/>
        </p:nvSpPr>
        <p:spPr bwMode="auto">
          <a:xfrm>
            <a:off x="-5623560" y="2939970"/>
            <a:ext cx="4218994" cy="17284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ru-RU" sz="4000" b="1" dirty="0">
              <a:latin typeface="Arial" panose="020B0604020202020204" pitchFamily="34" charset="0"/>
              <a:cs typeface="Arial" panose="020B0604020202020204" pitchFamily="34" charset="0"/>
            </a:endParaRPr>
          </a:p>
        </p:txBody>
      </p:sp>
      <p:sp>
        <p:nvSpPr>
          <p:cNvPr id="3" name="Текст 2">
            <a:extLst>
              <a:ext uri="{FF2B5EF4-FFF2-40B4-BE49-F238E27FC236}">
                <a16:creationId xmlns:a16="http://schemas.microsoft.com/office/drawing/2014/main" id="{884C1992-C05B-4595-8850-317983845815}"/>
              </a:ext>
            </a:extLst>
          </p:cNvPr>
          <p:cNvSpPr>
            <a:spLocks noGrp="1"/>
          </p:cNvSpPr>
          <p:nvPr>
            <p:ph type="body" sz="quarter" idx="11"/>
          </p:nvPr>
        </p:nvSpPr>
        <p:spPr>
          <a:xfrm>
            <a:off x="425450" y="3153330"/>
            <a:ext cx="4391025" cy="1828800"/>
          </a:xfrm>
          <a:prstGeom prst="rect">
            <a:avLst/>
          </a:prstGeom>
        </p:spPr>
        <p:txBody>
          <a:bodyPr>
            <a:normAutofit/>
          </a:bodyPr>
          <a:lstStyle>
            <a:lvl1pPr marL="0" indent="0">
              <a:buNone/>
              <a:defRPr sz="4000" b="1">
                <a:latin typeface="Arial" panose="020B0604020202020204" pitchFamily="34" charset="0"/>
                <a:cs typeface="Arial" panose="020B0604020202020204" pitchFamily="34" charset="0"/>
              </a:defRPr>
            </a:lvl1pPr>
          </a:lstStyle>
          <a:p>
            <a:pPr lvl="0"/>
            <a:r>
              <a:rPr lang="ru-RU" dirty="0"/>
              <a:t>Образец текста</a:t>
            </a:r>
          </a:p>
        </p:txBody>
      </p:sp>
    </p:spTree>
    <p:extLst>
      <p:ext uri="{BB962C8B-B14F-4D97-AF65-F5344CB8AC3E}">
        <p14:creationId xmlns:p14="http://schemas.microsoft.com/office/powerpoint/2010/main" val="2372297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omir partners - rus">
    <p:spTree>
      <p:nvGrpSpPr>
        <p:cNvPr id="1" name=""/>
        <p:cNvGrpSpPr/>
        <p:nvPr/>
      </p:nvGrpSpPr>
      <p:grpSpPr>
        <a:xfrm>
          <a:off x="0" y="0"/>
          <a:ext cx="0" cy="0"/>
          <a:chOff x="0" y="0"/>
          <a:chExt cx="0" cy="0"/>
        </a:xfrm>
      </p:grpSpPr>
      <p:sp>
        <p:nvSpPr>
          <p:cNvPr id="24" name="Номер слайда 5">
            <a:extLst>
              <a:ext uri="{FF2B5EF4-FFF2-40B4-BE49-F238E27FC236}">
                <a16:creationId xmlns:a16="http://schemas.microsoft.com/office/drawing/2014/main" id="{EE3CBD6D-16CB-42A3-ADE2-0E99F10A5D1B}"/>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pic>
        <p:nvPicPr>
          <p:cNvPr id="25" name="Рисунок 24">
            <a:extLst>
              <a:ext uri="{FF2B5EF4-FFF2-40B4-BE49-F238E27FC236}">
                <a16:creationId xmlns:a16="http://schemas.microsoft.com/office/drawing/2014/main" id="{8A6B3FAB-F28C-4662-84E6-C41AAD97D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064" y="5299898"/>
            <a:ext cx="1691562" cy="473385"/>
          </a:xfrm>
          <a:prstGeom prst="rect">
            <a:avLst/>
          </a:prstGeom>
        </p:spPr>
      </p:pic>
      <p:pic>
        <p:nvPicPr>
          <p:cNvPr id="28" name="Рисунок 27" descr="Изображение выглядит как рисунок&#10;&#10;Автоматически созданное описание">
            <a:extLst>
              <a:ext uri="{FF2B5EF4-FFF2-40B4-BE49-F238E27FC236}">
                <a16:creationId xmlns:a16="http://schemas.microsoft.com/office/drawing/2014/main" id="{B90EE9A9-ED09-455B-B32A-E80591FCBF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9634" y="1398898"/>
            <a:ext cx="1553134" cy="788894"/>
          </a:xfrm>
          <a:prstGeom prst="rect">
            <a:avLst/>
          </a:prstGeom>
        </p:spPr>
      </p:pic>
      <p:pic>
        <p:nvPicPr>
          <p:cNvPr id="29" name="Рисунок 28" descr="Изображение выглядит как рисунок&#10;&#10;Автоматически созданное описание">
            <a:extLst>
              <a:ext uri="{FF2B5EF4-FFF2-40B4-BE49-F238E27FC236}">
                <a16:creationId xmlns:a16="http://schemas.microsoft.com/office/drawing/2014/main" id="{7E0920F5-DF29-4A99-9BB1-A8C83B3DE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245997" y="3153735"/>
            <a:ext cx="1480408" cy="378068"/>
          </a:xfrm>
          <a:prstGeom prst="rect">
            <a:avLst/>
          </a:prstGeom>
        </p:spPr>
      </p:pic>
      <p:pic>
        <p:nvPicPr>
          <p:cNvPr id="30" name="Рисунок 29" descr="Изображение выглядит как легкий&#10;&#10;Автоматически созданное описание">
            <a:extLst>
              <a:ext uri="{FF2B5EF4-FFF2-40B4-BE49-F238E27FC236}">
                <a16:creationId xmlns:a16="http://schemas.microsoft.com/office/drawing/2014/main" id="{E4DFE278-6156-4718-BD5B-0468CB46C91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45997" y="4918086"/>
            <a:ext cx="1480408" cy="273972"/>
          </a:xfrm>
          <a:prstGeom prst="rect">
            <a:avLst/>
          </a:prstGeom>
        </p:spPr>
      </p:pic>
      <p:sp>
        <p:nvSpPr>
          <p:cNvPr id="31" name="Текст 3">
            <a:extLst>
              <a:ext uri="{FF2B5EF4-FFF2-40B4-BE49-F238E27FC236}">
                <a16:creationId xmlns:a16="http://schemas.microsoft.com/office/drawing/2014/main" id="{09E3F875-B690-4805-B3D0-7082BD6E854A}"/>
              </a:ext>
            </a:extLst>
          </p:cNvPr>
          <p:cNvSpPr txBox="1">
            <a:spLocks/>
          </p:cNvSpPr>
          <p:nvPr userDrawn="1"/>
        </p:nvSpPr>
        <p:spPr>
          <a:xfrm>
            <a:off x="695322" y="566461"/>
            <a:ext cx="10548942" cy="614362"/>
          </a:xfrm>
          <a:prstGeom prst="rect">
            <a:avLst/>
          </a:prstGeom>
        </p:spPr>
        <p:txBody>
          <a:bodyPr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ru-RU" sz="3000" b="1" kern="120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4000" dirty="0">
                <a:solidFill>
                  <a:prstClr val="black"/>
                </a:solidFill>
              </a:rPr>
              <a:t>Партнеры Ромир</a:t>
            </a:r>
          </a:p>
        </p:txBody>
      </p:sp>
      <p:sp>
        <p:nvSpPr>
          <p:cNvPr id="32" name="Прямоугольник 31">
            <a:extLst>
              <a:ext uri="{FF2B5EF4-FFF2-40B4-BE49-F238E27FC236}">
                <a16:creationId xmlns:a16="http://schemas.microsoft.com/office/drawing/2014/main" id="{7F237D05-2EBD-466A-BC36-184D1912BFDC}"/>
              </a:ext>
            </a:extLst>
          </p:cNvPr>
          <p:cNvSpPr/>
          <p:nvPr userDrawn="1"/>
        </p:nvSpPr>
        <p:spPr>
          <a:xfrm>
            <a:off x="905954" y="2070814"/>
            <a:ext cx="2160494" cy="830997"/>
          </a:xfrm>
          <a:prstGeom prst="rect">
            <a:avLst/>
          </a:prstGeom>
        </p:spPr>
        <p:txBody>
          <a:bodyPr wrap="square">
            <a:spAutoFit/>
          </a:bodyPr>
          <a:lstStyle/>
          <a:p>
            <a:pPr algn="ctr"/>
            <a:r>
              <a:rPr lang="ru-RU" sz="1200" dirty="0">
                <a:solidFill>
                  <a:schemeClr val="tx1"/>
                </a:solidFill>
                <a:latin typeface="Arial" panose="020B0604020202020204" pitchFamily="34" charset="0"/>
                <a:ea typeface="Times New Roman" panose="02020603050405020304" pitchFamily="18" charset="0"/>
              </a:rPr>
              <a:t>Ромир - эксклюзивный представитель </a:t>
            </a:r>
            <a:r>
              <a:rPr lang="ru-RU" sz="1200" dirty="0" err="1">
                <a:solidFill>
                  <a:schemeClr val="tx1"/>
                </a:solidFill>
                <a:latin typeface="Arial" panose="020B0604020202020204" pitchFamily="34" charset="0"/>
                <a:ea typeface="Times New Roman" panose="02020603050405020304" pitchFamily="18" charset="0"/>
              </a:rPr>
              <a:t>Gallup</a:t>
            </a:r>
            <a:r>
              <a:rPr lang="ru-RU" sz="1200" dirty="0">
                <a:solidFill>
                  <a:schemeClr val="tx1"/>
                </a:solidFill>
                <a:latin typeface="Arial" panose="020B0604020202020204" pitchFamily="34" charset="0"/>
                <a:ea typeface="Times New Roman" panose="02020603050405020304" pitchFamily="18" charset="0"/>
              </a:rPr>
              <a:t> </a:t>
            </a:r>
            <a:r>
              <a:rPr lang="ru-RU" sz="1200" dirty="0" err="1">
                <a:solidFill>
                  <a:schemeClr val="tx1"/>
                </a:solidFill>
                <a:latin typeface="Arial" panose="020B0604020202020204" pitchFamily="34" charset="0"/>
                <a:ea typeface="Times New Roman" panose="02020603050405020304" pitchFamily="18" charset="0"/>
              </a:rPr>
              <a:t>International</a:t>
            </a:r>
            <a:r>
              <a:rPr lang="ru-RU" sz="1200" dirty="0">
                <a:solidFill>
                  <a:schemeClr val="tx1"/>
                </a:solidFill>
                <a:latin typeface="Arial" panose="020B0604020202020204" pitchFamily="34" charset="0"/>
                <a:ea typeface="Times New Roman" panose="02020603050405020304" pitchFamily="18" charset="0"/>
              </a:rPr>
              <a:t> на территории постсоветских государств</a:t>
            </a:r>
            <a:endParaRPr lang="ru-RU" sz="1200" dirty="0">
              <a:solidFill>
                <a:schemeClr val="tx1"/>
              </a:solidFill>
            </a:endParaRPr>
          </a:p>
        </p:txBody>
      </p:sp>
      <p:sp>
        <p:nvSpPr>
          <p:cNvPr id="33" name="Прямоугольник 32">
            <a:extLst>
              <a:ext uri="{FF2B5EF4-FFF2-40B4-BE49-F238E27FC236}">
                <a16:creationId xmlns:a16="http://schemas.microsoft.com/office/drawing/2014/main" id="{81CE6072-7552-4563-8805-825EFE8CF158}"/>
              </a:ext>
            </a:extLst>
          </p:cNvPr>
          <p:cNvSpPr/>
          <p:nvPr userDrawn="1"/>
        </p:nvSpPr>
        <p:spPr>
          <a:xfrm>
            <a:off x="695284" y="3531803"/>
            <a:ext cx="2581835" cy="830997"/>
          </a:xfrm>
          <a:prstGeom prst="rect">
            <a:avLst/>
          </a:prstGeom>
        </p:spPr>
        <p:txBody>
          <a:bodyPr wrap="square">
            <a:spAutoFit/>
          </a:bodyPr>
          <a:lstStyle/>
          <a:p>
            <a:pPr algn="ctr"/>
            <a:r>
              <a:rPr lang="ru-RU" sz="1200" dirty="0">
                <a:solidFill>
                  <a:schemeClr val="tx1"/>
                </a:solidFill>
                <a:latin typeface="Arial" panose="020B0604020202020204" pitchFamily="34" charset="0"/>
              </a:rPr>
              <a:t>Ромир - член одной из крупнейших международных ассоциаций исследовательских агентств </a:t>
            </a:r>
            <a:r>
              <a:rPr lang="ru-RU" sz="1200" dirty="0" err="1">
                <a:solidFill>
                  <a:schemeClr val="tx1"/>
                </a:solidFill>
                <a:latin typeface="Arial" panose="020B0604020202020204" pitchFamily="34" charset="0"/>
              </a:rPr>
              <a:t>Global</a:t>
            </a:r>
            <a:r>
              <a:rPr lang="ru-RU" sz="1200" dirty="0">
                <a:solidFill>
                  <a:schemeClr val="tx1"/>
                </a:solidFill>
                <a:latin typeface="Arial" panose="020B0604020202020204" pitchFamily="34" charset="0"/>
              </a:rPr>
              <a:t> NR</a:t>
            </a:r>
          </a:p>
        </p:txBody>
      </p:sp>
      <p:sp>
        <p:nvSpPr>
          <p:cNvPr id="34" name="Прямоугольник 33">
            <a:extLst>
              <a:ext uri="{FF2B5EF4-FFF2-40B4-BE49-F238E27FC236}">
                <a16:creationId xmlns:a16="http://schemas.microsoft.com/office/drawing/2014/main" id="{DB5F41D5-C090-4FEB-95CD-15573D6FD588}"/>
              </a:ext>
            </a:extLst>
          </p:cNvPr>
          <p:cNvSpPr/>
          <p:nvPr userDrawn="1"/>
        </p:nvSpPr>
        <p:spPr>
          <a:xfrm>
            <a:off x="905954" y="5213425"/>
            <a:ext cx="2299448" cy="646331"/>
          </a:xfrm>
          <a:prstGeom prst="rect">
            <a:avLst/>
          </a:prstGeom>
        </p:spPr>
        <p:txBody>
          <a:bodyPr wrap="square">
            <a:spAutoFit/>
          </a:bodyPr>
          <a:lstStyle/>
          <a:p>
            <a:pPr algn="ctr"/>
            <a:r>
              <a:rPr lang="ru-RU" sz="1200" dirty="0">
                <a:solidFill>
                  <a:schemeClr val="tx1"/>
                </a:solidFill>
                <a:latin typeface="Arial" panose="020B0604020202020204" pitchFamily="34" charset="0"/>
              </a:rPr>
              <a:t>Ромир - член международной профессиональной ассоциации ESOMAR</a:t>
            </a:r>
          </a:p>
        </p:txBody>
      </p:sp>
      <p:cxnSp>
        <p:nvCxnSpPr>
          <p:cNvPr id="35" name="Прямая соединительная линия 34">
            <a:extLst>
              <a:ext uri="{FF2B5EF4-FFF2-40B4-BE49-F238E27FC236}">
                <a16:creationId xmlns:a16="http://schemas.microsoft.com/office/drawing/2014/main" id="{38A0247A-A46A-44A8-883D-E5320E393D51}"/>
              </a:ext>
            </a:extLst>
          </p:cNvPr>
          <p:cNvCxnSpPr>
            <a:cxnSpLocks/>
          </p:cNvCxnSpPr>
          <p:nvPr userDrawn="1"/>
        </p:nvCxnSpPr>
        <p:spPr>
          <a:xfrm>
            <a:off x="3783106" y="1398898"/>
            <a:ext cx="0" cy="443949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6" name="Рисунок 35" descr="Изображение выглядит как рисунок&#10;&#10;Автоматически созданное описание">
            <a:extLst>
              <a:ext uri="{FF2B5EF4-FFF2-40B4-BE49-F238E27FC236}">
                <a16:creationId xmlns:a16="http://schemas.microsoft.com/office/drawing/2014/main" id="{E4D2E37D-27B5-4595-8A50-4B58C7F9C8B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22060" y="1538094"/>
            <a:ext cx="1955571" cy="750987"/>
          </a:xfrm>
          <a:prstGeom prst="rect">
            <a:avLst/>
          </a:prstGeom>
        </p:spPr>
      </p:pic>
      <p:pic>
        <p:nvPicPr>
          <p:cNvPr id="37" name="Рисунок 36" descr="Изображение выглядит как комната, тарелка&#10;&#10;Автоматически созданное описание">
            <a:extLst>
              <a:ext uri="{FF2B5EF4-FFF2-40B4-BE49-F238E27FC236}">
                <a16:creationId xmlns:a16="http://schemas.microsoft.com/office/drawing/2014/main" id="{DB9EFFA7-4C5E-4036-9123-C9FA71D51AE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409051" y="3922610"/>
            <a:ext cx="981589" cy="949406"/>
          </a:xfrm>
          <a:prstGeom prst="rect">
            <a:avLst/>
          </a:prstGeom>
        </p:spPr>
      </p:pic>
      <p:sp>
        <p:nvSpPr>
          <p:cNvPr id="38" name="Прямоугольник 37">
            <a:extLst>
              <a:ext uri="{FF2B5EF4-FFF2-40B4-BE49-F238E27FC236}">
                <a16:creationId xmlns:a16="http://schemas.microsoft.com/office/drawing/2014/main" id="{B8251157-FB0E-4971-B4DF-9641F13E428F}"/>
              </a:ext>
            </a:extLst>
          </p:cNvPr>
          <p:cNvSpPr/>
          <p:nvPr userDrawn="1"/>
        </p:nvSpPr>
        <p:spPr>
          <a:xfrm>
            <a:off x="6162822" y="3981815"/>
            <a:ext cx="4999924" cy="830997"/>
          </a:xfrm>
          <a:prstGeom prst="rect">
            <a:avLst/>
          </a:prstGeom>
        </p:spPr>
        <p:txBody>
          <a:bodyPr wrap="square">
            <a:spAutoFit/>
          </a:bodyPr>
          <a:lstStyle/>
          <a:p>
            <a:r>
              <a:rPr lang="ru-RU" sz="1200" dirty="0">
                <a:solidFill>
                  <a:schemeClr val="tx1"/>
                </a:solidFill>
                <a:latin typeface="Arial" panose="020B0604020202020204" pitchFamily="34" charset="0"/>
              </a:rPr>
              <a:t>В 2014 году исследовательский холдинг Ромир и Высшая школа маркетинга и развития бизнеса НИУ ВШЭ начали реализацию совместной партнерской программы образовательно-информационного характера. </a:t>
            </a:r>
          </a:p>
        </p:txBody>
      </p:sp>
      <p:sp>
        <p:nvSpPr>
          <p:cNvPr id="39" name="Прямоугольник 38">
            <a:extLst>
              <a:ext uri="{FF2B5EF4-FFF2-40B4-BE49-F238E27FC236}">
                <a16:creationId xmlns:a16="http://schemas.microsoft.com/office/drawing/2014/main" id="{D343E075-9382-4374-A8AF-7FE623464EFC}"/>
              </a:ext>
            </a:extLst>
          </p:cNvPr>
          <p:cNvSpPr/>
          <p:nvPr userDrawn="1"/>
        </p:nvSpPr>
        <p:spPr>
          <a:xfrm>
            <a:off x="6148588" y="5213425"/>
            <a:ext cx="5159142" cy="646331"/>
          </a:xfrm>
          <a:prstGeom prst="rect">
            <a:avLst/>
          </a:prstGeom>
        </p:spPr>
        <p:txBody>
          <a:bodyPr wrap="square">
            <a:spAutoFit/>
          </a:bodyPr>
          <a:lstStyle/>
          <a:p>
            <a:r>
              <a:rPr lang="ru-RU" sz="1200" dirty="0">
                <a:solidFill>
                  <a:schemeClr val="tx1"/>
                </a:solidFill>
                <a:latin typeface="Arial" panose="020B0604020202020204" pitchFamily="34" charset="0"/>
              </a:rPr>
              <a:t>В 2016 году было подписано соглашение о сотрудничестве между Исследовательским холдингом "Ромир" и Высшей школой современных социальных наук МГУ им. М.В. Ломоносова. </a:t>
            </a:r>
          </a:p>
        </p:txBody>
      </p:sp>
      <p:pic>
        <p:nvPicPr>
          <p:cNvPr id="40" name="Рисунок 39" descr="Изображение выглядит как еда, тарелка&#10;&#10;Автоматически созданное описание">
            <a:extLst>
              <a:ext uri="{FF2B5EF4-FFF2-40B4-BE49-F238E27FC236}">
                <a16:creationId xmlns:a16="http://schemas.microsoft.com/office/drawing/2014/main" id="{8CEFB151-E6A5-4B65-B10F-CFAD7D10716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72397" y="2691253"/>
            <a:ext cx="854896" cy="854896"/>
          </a:xfrm>
          <a:prstGeom prst="rect">
            <a:avLst/>
          </a:prstGeom>
        </p:spPr>
      </p:pic>
      <p:sp>
        <p:nvSpPr>
          <p:cNvPr id="41" name="Прямоугольник 40">
            <a:extLst>
              <a:ext uri="{FF2B5EF4-FFF2-40B4-BE49-F238E27FC236}">
                <a16:creationId xmlns:a16="http://schemas.microsoft.com/office/drawing/2014/main" id="{6B10ED47-16DD-4E17-A59D-D258AD402101}"/>
              </a:ext>
            </a:extLst>
          </p:cNvPr>
          <p:cNvSpPr/>
          <p:nvPr userDrawn="1"/>
        </p:nvSpPr>
        <p:spPr>
          <a:xfrm>
            <a:off x="6162822" y="2719481"/>
            <a:ext cx="5260255" cy="868507"/>
          </a:xfrm>
          <a:prstGeom prst="rect">
            <a:avLst/>
          </a:prstGeom>
        </p:spPr>
        <p:txBody>
          <a:bodyPr wrap="square">
            <a:spAutoFit/>
          </a:bodyPr>
          <a:lstStyle/>
          <a:p>
            <a:pPr>
              <a:lnSpc>
                <a:spcPct val="107000"/>
              </a:lnSpc>
              <a:spcAft>
                <a:spcPts val="0"/>
              </a:spcAft>
            </a:pPr>
            <a:r>
              <a:rPr lang="ru-RU" sz="1200" dirty="0">
                <a:solidFill>
                  <a:schemeClr val="tx1"/>
                </a:solidFill>
                <a:latin typeface="Arial" panose="020B0604020202020204" pitchFamily="34" charset="0"/>
              </a:rPr>
              <a:t>Гильдия Маркетологов - некоммерческая организация, являющаяся добровольным профессиональное объединением маркетологов.</a:t>
            </a:r>
          </a:p>
          <a:p>
            <a:pPr>
              <a:lnSpc>
                <a:spcPct val="107000"/>
              </a:lnSpc>
              <a:spcAft>
                <a:spcPts val="0"/>
              </a:spcAft>
            </a:pPr>
            <a:r>
              <a:rPr lang="ru-RU" sz="1200" dirty="0">
                <a:solidFill>
                  <a:schemeClr val="tx1"/>
                </a:solidFill>
                <a:latin typeface="Arial" panose="020B0604020202020204" pitchFamily="34" charset="0"/>
              </a:rPr>
              <a:t>Президент холдинга Андрей Милёхин является Почетным членом гильдии маркетологов с 2000 года.</a:t>
            </a:r>
          </a:p>
        </p:txBody>
      </p:sp>
      <p:sp>
        <p:nvSpPr>
          <p:cNvPr id="42" name="Прямоугольник 41">
            <a:extLst>
              <a:ext uri="{FF2B5EF4-FFF2-40B4-BE49-F238E27FC236}">
                <a16:creationId xmlns:a16="http://schemas.microsoft.com/office/drawing/2014/main" id="{AC0B1B2B-C080-4122-8D19-6C93D097B4CB}"/>
              </a:ext>
            </a:extLst>
          </p:cNvPr>
          <p:cNvSpPr/>
          <p:nvPr userDrawn="1"/>
        </p:nvSpPr>
        <p:spPr>
          <a:xfrm>
            <a:off x="6148589" y="1380524"/>
            <a:ext cx="5137458" cy="1066126"/>
          </a:xfrm>
          <a:prstGeom prst="rect">
            <a:avLst/>
          </a:prstGeom>
        </p:spPr>
        <p:txBody>
          <a:bodyPr wrap="square">
            <a:spAutoFit/>
          </a:bodyPr>
          <a:lstStyle/>
          <a:p>
            <a:pPr>
              <a:lnSpc>
                <a:spcPct val="107000"/>
              </a:lnSpc>
            </a:pPr>
            <a:r>
              <a:rPr lang="ru-RU" sz="1200" dirty="0">
                <a:solidFill>
                  <a:schemeClr val="tx1"/>
                </a:solidFill>
                <a:latin typeface="Arial" panose="020B0604020202020204" pitchFamily="34" charset="0"/>
              </a:rPr>
              <a:t>В 2012 году Ромир совместно с Институтом социально-политических исследований РАН открыл Центр ситуационных исследований. </a:t>
            </a:r>
          </a:p>
          <a:p>
            <a:pPr>
              <a:lnSpc>
                <a:spcPct val="107000"/>
              </a:lnSpc>
            </a:pPr>
            <a:r>
              <a:rPr lang="ru-RU" sz="1200" dirty="0">
                <a:solidFill>
                  <a:schemeClr val="tx1"/>
                </a:solidFill>
                <a:latin typeface="Arial" panose="020B0604020202020204" pitchFamily="34" charset="0"/>
              </a:rPr>
              <a:t>В рамках этого сотрудничества проводятся совместные проекты по изучению и более глубокому исследованию и анализу социальных проблем общества и политических процессов</a:t>
            </a:r>
          </a:p>
        </p:txBody>
      </p:sp>
    </p:spTree>
    <p:extLst>
      <p:ext uri="{BB962C8B-B14F-4D97-AF65-F5344CB8AC3E}">
        <p14:creationId xmlns:p14="http://schemas.microsoft.com/office/powerpoint/2010/main" val="40334331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pic>
        <p:nvPicPr>
          <p:cNvPr id="6146" name="Picture 2" descr="Red Sand">
            <a:extLst>
              <a:ext uri="{FF2B5EF4-FFF2-40B4-BE49-F238E27FC236}">
                <a16:creationId xmlns:a16="http://schemas.microsoft.com/office/drawing/2014/main" id="{A926B69E-E0DA-4DFB-BAE3-332A363A2C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68487" y="-11685"/>
            <a:ext cx="1032351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A6DED0E8-7B5B-47B3-B27C-4C352AF89AED}"/>
              </a:ext>
            </a:extLst>
          </p:cNvPr>
          <p:cNvGrpSpPr/>
          <p:nvPr userDrawn="1"/>
        </p:nvGrpSpPr>
        <p:grpSpPr>
          <a:xfrm>
            <a:off x="-909321" y="-84173"/>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6EA27863-806B-4706-A8A3-539B596C608C}"/>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CA3B90AD-75E1-4DF1-AC76-E52068653ABD}"/>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F41EA67A-9FA6-4AF7-B0B6-9AEA147F30A4}"/>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088164A2-4FDA-434B-B5E4-520D5DDC9ADB}"/>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85299616-A520-49D5-886E-5BA797BA2952}"/>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F7D16F1B-CDBC-4B96-ADE2-565FC963FA39}"/>
              </a:ext>
            </a:extLst>
          </p:cNvPr>
          <p:cNvGrpSpPr/>
          <p:nvPr userDrawn="1"/>
        </p:nvGrpSpPr>
        <p:grpSpPr>
          <a:xfrm>
            <a:off x="5171647" y="248806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79D1FC71-D226-4EEC-924A-A6D67759CE09}"/>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9F2D46D9-C215-41F1-95CE-AD0345923115}"/>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E2F4BE81-36EF-41D3-AED5-C30475677B59}"/>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9700614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pic>
        <p:nvPicPr>
          <p:cNvPr id="7170" name="Picture 2" descr="Blue and Orange Wooden Pathway">
            <a:extLst>
              <a:ext uri="{FF2B5EF4-FFF2-40B4-BE49-F238E27FC236}">
                <a16:creationId xmlns:a16="http://schemas.microsoft.com/office/drawing/2014/main" id="{4DFCFE1D-C716-4811-A717-9F746CA6B5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0" y="-11685"/>
            <a:ext cx="10287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A6DED0E8-7B5B-47B3-B27C-4C352AF89AED}"/>
              </a:ext>
            </a:extLst>
          </p:cNvPr>
          <p:cNvGrpSpPr/>
          <p:nvPr userDrawn="1"/>
        </p:nvGrpSpPr>
        <p:grpSpPr>
          <a:xfrm>
            <a:off x="-909321" y="-84173"/>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6EA27863-806B-4706-A8A3-539B596C608C}"/>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CA3B90AD-75E1-4DF1-AC76-E52068653ABD}"/>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F41EA67A-9FA6-4AF7-B0B6-9AEA147F30A4}"/>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088164A2-4FDA-434B-B5E4-520D5DDC9ADB}"/>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85299616-A520-49D5-886E-5BA797BA2952}"/>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F7D16F1B-CDBC-4B96-ADE2-565FC963FA39}"/>
              </a:ext>
            </a:extLst>
          </p:cNvPr>
          <p:cNvGrpSpPr/>
          <p:nvPr userDrawn="1"/>
        </p:nvGrpSpPr>
        <p:grpSpPr>
          <a:xfrm>
            <a:off x="5171647" y="248806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79D1FC71-D226-4EEC-924A-A6D67759CE09}"/>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9F2D46D9-C215-41F1-95CE-AD0345923115}"/>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E2F4BE81-36EF-41D3-AED5-C30475677B59}"/>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8487333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pic>
        <p:nvPicPr>
          <p:cNvPr id="8194" name="Picture 2" descr="Two Black Birds">
            <a:extLst>
              <a:ext uri="{FF2B5EF4-FFF2-40B4-BE49-F238E27FC236}">
                <a16:creationId xmlns:a16="http://schemas.microsoft.com/office/drawing/2014/main" id="{84A0D0A3-7086-4E30-BB7E-729C6C04E0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5596" y="-110"/>
            <a:ext cx="1098640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A6DED0E8-7B5B-47B3-B27C-4C352AF89AED}"/>
              </a:ext>
            </a:extLst>
          </p:cNvPr>
          <p:cNvGrpSpPr/>
          <p:nvPr userDrawn="1"/>
        </p:nvGrpSpPr>
        <p:grpSpPr>
          <a:xfrm>
            <a:off x="-909321" y="-84173"/>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6EA27863-806B-4706-A8A3-539B596C608C}"/>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CA3B90AD-75E1-4DF1-AC76-E52068653ABD}"/>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F41EA67A-9FA6-4AF7-B0B6-9AEA147F30A4}"/>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088164A2-4FDA-434B-B5E4-520D5DDC9ADB}"/>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85299616-A520-49D5-886E-5BA797BA2952}"/>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F7D16F1B-CDBC-4B96-ADE2-565FC963FA39}"/>
              </a:ext>
            </a:extLst>
          </p:cNvPr>
          <p:cNvGrpSpPr/>
          <p:nvPr userDrawn="1"/>
        </p:nvGrpSpPr>
        <p:grpSpPr>
          <a:xfrm>
            <a:off x="5171647" y="248806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79D1FC71-D226-4EEC-924A-A6D67759CE09}"/>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9F2D46D9-C215-41F1-95CE-AD0345923115}"/>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E2F4BE81-36EF-41D3-AED5-C30475677B59}"/>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9771106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pic>
        <p:nvPicPr>
          <p:cNvPr id="9218" name="Picture 2" descr="Long-angle Photo of Gray Building">
            <a:extLst>
              <a:ext uri="{FF2B5EF4-FFF2-40B4-BE49-F238E27FC236}">
                <a16:creationId xmlns:a16="http://schemas.microsoft.com/office/drawing/2014/main" id="{647D12AF-F6AD-4D75-A11F-2BF45D6573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6903"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A6DED0E8-7B5B-47B3-B27C-4C352AF89AED}"/>
              </a:ext>
            </a:extLst>
          </p:cNvPr>
          <p:cNvGrpSpPr/>
          <p:nvPr userDrawn="1"/>
        </p:nvGrpSpPr>
        <p:grpSpPr>
          <a:xfrm>
            <a:off x="-909321" y="-84173"/>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6EA27863-806B-4706-A8A3-539B596C608C}"/>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CA3B90AD-75E1-4DF1-AC76-E52068653ABD}"/>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F41EA67A-9FA6-4AF7-B0B6-9AEA147F30A4}"/>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088164A2-4FDA-434B-B5E4-520D5DDC9ADB}"/>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85299616-A520-49D5-886E-5BA797BA2952}"/>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F7D16F1B-CDBC-4B96-ADE2-565FC963FA39}"/>
              </a:ext>
            </a:extLst>
          </p:cNvPr>
          <p:cNvGrpSpPr/>
          <p:nvPr userDrawn="1"/>
        </p:nvGrpSpPr>
        <p:grpSpPr>
          <a:xfrm>
            <a:off x="5171647" y="248806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79D1FC71-D226-4EEC-924A-A6D67759CE09}"/>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9F2D46D9-C215-41F1-95CE-AD0345923115}"/>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E2F4BE81-36EF-41D3-AED5-C30475677B59}"/>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6352837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pic>
        <p:nvPicPr>
          <p:cNvPr id="10242" name="Picture 2" descr="Black Smartphone Besides Earphones and Camera Lens">
            <a:extLst>
              <a:ext uri="{FF2B5EF4-FFF2-40B4-BE49-F238E27FC236}">
                <a16:creationId xmlns:a16="http://schemas.microsoft.com/office/drawing/2014/main" id="{B6740AC3-8250-45DC-B096-EA4A6A14AB4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927"/>
          <a:stretch/>
        </p:blipFill>
        <p:spPr bwMode="auto">
          <a:xfrm>
            <a:off x="2453833" y="-34592"/>
            <a:ext cx="9738167" cy="690108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A6DED0E8-7B5B-47B3-B27C-4C352AF89AED}"/>
              </a:ext>
            </a:extLst>
          </p:cNvPr>
          <p:cNvGrpSpPr/>
          <p:nvPr userDrawn="1"/>
        </p:nvGrpSpPr>
        <p:grpSpPr>
          <a:xfrm>
            <a:off x="-909321" y="-84173"/>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6EA27863-806B-4706-A8A3-539B596C608C}"/>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CA3B90AD-75E1-4DF1-AC76-E52068653ABD}"/>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F41EA67A-9FA6-4AF7-B0B6-9AEA147F30A4}"/>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088164A2-4FDA-434B-B5E4-520D5DDC9ADB}"/>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85299616-A520-49D5-886E-5BA797BA2952}"/>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F7D16F1B-CDBC-4B96-ADE2-565FC963FA39}"/>
              </a:ext>
            </a:extLst>
          </p:cNvPr>
          <p:cNvGrpSpPr/>
          <p:nvPr userDrawn="1"/>
        </p:nvGrpSpPr>
        <p:grpSpPr>
          <a:xfrm>
            <a:off x="5171647" y="248806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79D1FC71-D226-4EEC-924A-A6D67759CE09}"/>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9F2D46D9-C215-41F1-95CE-AD0345923115}"/>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E2F4BE81-36EF-41D3-AED5-C30475677B59}"/>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8540516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pic>
        <p:nvPicPr>
          <p:cNvPr id="11266" name="Picture 2" descr="Hot Air Balloon">
            <a:extLst>
              <a:ext uri="{FF2B5EF4-FFF2-40B4-BE49-F238E27FC236}">
                <a16:creationId xmlns:a16="http://schemas.microsoft.com/office/drawing/2014/main" id="{27AFD8C3-9033-4CD2-B7C7-84E1C4AABAD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0887"/>
          <a:stretch/>
        </p:blipFill>
        <p:spPr bwMode="auto">
          <a:xfrm>
            <a:off x="3024946" y="0"/>
            <a:ext cx="916705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8C1F874B-5AA0-4B13-A200-202DD6504096}"/>
              </a:ext>
            </a:extLst>
          </p:cNvPr>
          <p:cNvGrpSpPr/>
          <p:nvPr userDrawn="1"/>
        </p:nvGrpSpPr>
        <p:grpSpPr>
          <a:xfrm>
            <a:off x="-909321" y="-84173"/>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D352893F-B19D-4BBD-9ABA-DE544BDF2E4F}"/>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BBE48FA7-2D02-4CD3-A86B-72DAABA9BD20}"/>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0A9983CC-BB80-40BA-A59B-B297B9DB8A9F}"/>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BFF83C70-A076-42B2-A004-556476345938}"/>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07EF263F-5682-4BC0-B6C8-93686BA2D772}"/>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E524956D-E2F5-439B-BF9B-821AE71B4FE3}"/>
              </a:ext>
            </a:extLst>
          </p:cNvPr>
          <p:cNvGrpSpPr/>
          <p:nvPr userDrawn="1"/>
        </p:nvGrpSpPr>
        <p:grpSpPr>
          <a:xfrm>
            <a:off x="5171647" y="248806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1087D7C8-8B0E-4C23-8756-8FE2CE61F1FE}"/>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67858CA8-F4FC-4B80-A678-C4D1DB9B157F}"/>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D5A83C23-CBBB-4675-B68A-9F96300AD349}"/>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7610457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pic>
        <p:nvPicPr>
          <p:cNvPr id="12290" name="Picture 2" descr="Brown Sand Hill">
            <a:extLst>
              <a:ext uri="{FF2B5EF4-FFF2-40B4-BE49-F238E27FC236}">
                <a16:creationId xmlns:a16="http://schemas.microsoft.com/office/drawing/2014/main" id="{AD25447D-D37E-43B4-A626-378C42C959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265A0AC1-00D7-4E31-8A72-810A142696AE}"/>
              </a:ext>
            </a:extLst>
          </p:cNvPr>
          <p:cNvGrpSpPr/>
          <p:nvPr userDrawn="1"/>
        </p:nvGrpSpPr>
        <p:grpSpPr>
          <a:xfrm>
            <a:off x="-909321" y="-84173"/>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CE2D52C6-3E99-4285-B765-B69E2752021E}"/>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2069EFFE-0A04-4D24-8C3B-14F525361211}"/>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E72D0AFB-9FAA-4A08-98FF-4B7E909DE0C9}"/>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666A0437-B286-48E9-B0BA-2503B880F060}"/>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9BC2614C-B629-4D91-AAE7-9EE6B79EB404}"/>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35A00878-ACCA-48D8-A4D4-7756161C7955}"/>
              </a:ext>
            </a:extLst>
          </p:cNvPr>
          <p:cNvGrpSpPr/>
          <p:nvPr userDrawn="1"/>
        </p:nvGrpSpPr>
        <p:grpSpPr>
          <a:xfrm>
            <a:off x="5171647" y="248806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86FD6166-76A5-4B74-9448-0D5D5773BD25}"/>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B96AA34C-B594-463F-97C6-47409143F550}"/>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21C6554D-8709-4EA3-976E-DB5B86392E23}"/>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2968954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pic>
        <p:nvPicPr>
          <p:cNvPr id="13314" name="Picture 2" descr="Yellow, Black and Purple Colored Papers">
            <a:extLst>
              <a:ext uri="{FF2B5EF4-FFF2-40B4-BE49-F238E27FC236}">
                <a16:creationId xmlns:a16="http://schemas.microsoft.com/office/drawing/2014/main" id="{B8522997-98DC-4C84-B7A7-A78D5B5ACA1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170"/>
          <a:stretch/>
        </p:blipFill>
        <p:spPr bwMode="auto">
          <a:xfrm flipH="1">
            <a:off x="3048000" y="0"/>
            <a:ext cx="9144000" cy="688614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265A0AC1-00D7-4E31-8A72-810A142696AE}"/>
              </a:ext>
            </a:extLst>
          </p:cNvPr>
          <p:cNvGrpSpPr/>
          <p:nvPr userDrawn="1"/>
        </p:nvGrpSpPr>
        <p:grpSpPr>
          <a:xfrm>
            <a:off x="-909321" y="-84173"/>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CE2D52C6-3E99-4285-B765-B69E2752021E}"/>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2069EFFE-0A04-4D24-8C3B-14F525361211}"/>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E72D0AFB-9FAA-4A08-98FF-4B7E909DE0C9}"/>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666A0437-B286-48E9-B0BA-2503B880F060}"/>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9BC2614C-B629-4D91-AAE7-9EE6B79EB404}"/>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35A00878-ACCA-48D8-A4D4-7756161C7955}"/>
              </a:ext>
            </a:extLst>
          </p:cNvPr>
          <p:cNvGrpSpPr/>
          <p:nvPr userDrawn="1"/>
        </p:nvGrpSpPr>
        <p:grpSpPr>
          <a:xfrm>
            <a:off x="5171647" y="248806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86FD6166-76A5-4B74-9448-0D5D5773BD25}"/>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B96AA34C-B594-463F-97C6-47409143F550}"/>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21C6554D-8709-4EA3-976E-DB5B86392E23}"/>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42342779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pic>
        <p:nvPicPr>
          <p:cNvPr id="14342" name="Picture 6" descr="Yellow Balloon on Blue Background">
            <a:extLst>
              <a:ext uri="{FF2B5EF4-FFF2-40B4-BE49-F238E27FC236}">
                <a16:creationId xmlns:a16="http://schemas.microsoft.com/office/drawing/2014/main" id="{784DDCA2-E4F7-4A4F-BC2E-093A81ACD1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1905000" y="-11685"/>
            <a:ext cx="10287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265A0AC1-00D7-4E31-8A72-810A142696AE}"/>
              </a:ext>
            </a:extLst>
          </p:cNvPr>
          <p:cNvGrpSpPr/>
          <p:nvPr userDrawn="1"/>
        </p:nvGrpSpPr>
        <p:grpSpPr>
          <a:xfrm>
            <a:off x="-909321" y="-84173"/>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CE2D52C6-3E99-4285-B765-B69E2752021E}"/>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2069EFFE-0A04-4D24-8C3B-14F525361211}"/>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E72D0AFB-9FAA-4A08-98FF-4B7E909DE0C9}"/>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666A0437-B286-48E9-B0BA-2503B880F060}"/>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9BC2614C-B629-4D91-AAE7-9EE6B79EB404}"/>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35A00878-ACCA-48D8-A4D4-7756161C7955}"/>
              </a:ext>
            </a:extLst>
          </p:cNvPr>
          <p:cNvGrpSpPr/>
          <p:nvPr userDrawn="1"/>
        </p:nvGrpSpPr>
        <p:grpSpPr>
          <a:xfrm>
            <a:off x="5171647" y="248806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86FD6166-76A5-4B74-9448-0D5D5773BD25}"/>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B96AA34C-B594-463F-97C6-47409143F550}"/>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21C6554D-8709-4EA3-976E-DB5B86392E23}"/>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4779256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pic>
        <p:nvPicPr>
          <p:cNvPr id="16386" name="Picture 2" descr="Close-Up Photo of Coffee">
            <a:extLst>
              <a:ext uri="{FF2B5EF4-FFF2-40B4-BE49-F238E27FC236}">
                <a16:creationId xmlns:a16="http://schemas.microsoft.com/office/drawing/2014/main" id="{0FC61C5D-0049-4ECB-A36C-D649FC0A979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7201"/>
          <a:stretch/>
        </p:blipFill>
        <p:spPr bwMode="auto">
          <a:xfrm>
            <a:off x="2645779" y="-11686"/>
            <a:ext cx="9562486" cy="686968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265A0AC1-00D7-4E31-8A72-810A142696AE}"/>
              </a:ext>
            </a:extLst>
          </p:cNvPr>
          <p:cNvGrpSpPr/>
          <p:nvPr userDrawn="1"/>
        </p:nvGrpSpPr>
        <p:grpSpPr>
          <a:xfrm>
            <a:off x="-909321" y="-84173"/>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CE2D52C6-3E99-4285-B765-B69E2752021E}"/>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2069EFFE-0A04-4D24-8C3B-14F525361211}"/>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E72D0AFB-9FAA-4A08-98FF-4B7E909DE0C9}"/>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666A0437-B286-48E9-B0BA-2503B880F060}"/>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9BC2614C-B629-4D91-AAE7-9EE6B79EB404}"/>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35A00878-ACCA-48D8-A4D4-7756161C7955}"/>
              </a:ext>
            </a:extLst>
          </p:cNvPr>
          <p:cNvGrpSpPr/>
          <p:nvPr userDrawn="1"/>
        </p:nvGrpSpPr>
        <p:grpSpPr>
          <a:xfrm>
            <a:off x="5171647" y="248806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86FD6166-76A5-4B74-9448-0D5D5773BD25}"/>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B96AA34C-B594-463F-97C6-47409143F550}"/>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21C6554D-8709-4EA3-976E-DB5B86392E23}"/>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447251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omir partners - eng">
    <p:spTree>
      <p:nvGrpSpPr>
        <p:cNvPr id="1" name=""/>
        <p:cNvGrpSpPr/>
        <p:nvPr/>
      </p:nvGrpSpPr>
      <p:grpSpPr>
        <a:xfrm>
          <a:off x="0" y="0"/>
          <a:ext cx="0" cy="0"/>
          <a:chOff x="0" y="0"/>
          <a:chExt cx="0" cy="0"/>
        </a:xfrm>
      </p:grpSpPr>
      <p:sp>
        <p:nvSpPr>
          <p:cNvPr id="24" name="Номер слайда 5">
            <a:extLst>
              <a:ext uri="{FF2B5EF4-FFF2-40B4-BE49-F238E27FC236}">
                <a16:creationId xmlns:a16="http://schemas.microsoft.com/office/drawing/2014/main" id="{EE3CBD6D-16CB-42A3-ADE2-0E99F10A5D1B}"/>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pic>
        <p:nvPicPr>
          <p:cNvPr id="25" name="Рисунок 24">
            <a:extLst>
              <a:ext uri="{FF2B5EF4-FFF2-40B4-BE49-F238E27FC236}">
                <a16:creationId xmlns:a16="http://schemas.microsoft.com/office/drawing/2014/main" id="{8A6B3FAB-F28C-4662-84E6-C41AAD97D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064" y="5299898"/>
            <a:ext cx="1691562" cy="473385"/>
          </a:xfrm>
          <a:prstGeom prst="rect">
            <a:avLst/>
          </a:prstGeom>
        </p:spPr>
      </p:pic>
      <p:pic>
        <p:nvPicPr>
          <p:cNvPr id="28" name="Рисунок 27" descr="Изображение выглядит как рисунок&#10;&#10;Автоматически созданное описание">
            <a:extLst>
              <a:ext uri="{FF2B5EF4-FFF2-40B4-BE49-F238E27FC236}">
                <a16:creationId xmlns:a16="http://schemas.microsoft.com/office/drawing/2014/main" id="{B90EE9A9-ED09-455B-B32A-E80591FCBF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3776" y="1398898"/>
            <a:ext cx="1553134" cy="788894"/>
          </a:xfrm>
          <a:prstGeom prst="rect">
            <a:avLst/>
          </a:prstGeom>
        </p:spPr>
      </p:pic>
      <p:pic>
        <p:nvPicPr>
          <p:cNvPr id="29" name="Рисунок 28" descr="Изображение выглядит как рисунок&#10;&#10;Автоматически созданное описание">
            <a:extLst>
              <a:ext uri="{FF2B5EF4-FFF2-40B4-BE49-F238E27FC236}">
                <a16:creationId xmlns:a16="http://schemas.microsoft.com/office/drawing/2014/main" id="{7E0920F5-DF29-4A99-9BB1-A8C83B3DE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210139" y="3153735"/>
            <a:ext cx="1480408" cy="378068"/>
          </a:xfrm>
          <a:prstGeom prst="rect">
            <a:avLst/>
          </a:prstGeom>
        </p:spPr>
      </p:pic>
      <p:pic>
        <p:nvPicPr>
          <p:cNvPr id="30" name="Рисунок 29" descr="Изображение выглядит как легкий&#10;&#10;Автоматически созданное описание">
            <a:extLst>
              <a:ext uri="{FF2B5EF4-FFF2-40B4-BE49-F238E27FC236}">
                <a16:creationId xmlns:a16="http://schemas.microsoft.com/office/drawing/2014/main" id="{E4DFE278-6156-4718-BD5B-0468CB46C91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10139" y="4918086"/>
            <a:ext cx="1480408" cy="273972"/>
          </a:xfrm>
          <a:prstGeom prst="rect">
            <a:avLst/>
          </a:prstGeom>
        </p:spPr>
      </p:pic>
      <p:sp>
        <p:nvSpPr>
          <p:cNvPr id="31" name="Текст 3">
            <a:extLst>
              <a:ext uri="{FF2B5EF4-FFF2-40B4-BE49-F238E27FC236}">
                <a16:creationId xmlns:a16="http://schemas.microsoft.com/office/drawing/2014/main" id="{09E3F875-B690-4805-B3D0-7082BD6E854A}"/>
              </a:ext>
            </a:extLst>
          </p:cNvPr>
          <p:cNvSpPr txBox="1">
            <a:spLocks/>
          </p:cNvSpPr>
          <p:nvPr userDrawn="1"/>
        </p:nvSpPr>
        <p:spPr>
          <a:xfrm>
            <a:off x="695322" y="566461"/>
            <a:ext cx="10548942" cy="614362"/>
          </a:xfrm>
          <a:prstGeom prst="rect">
            <a:avLst/>
          </a:prstGeom>
        </p:spPr>
        <p:txBody>
          <a:bodyPr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ru-RU" sz="3000" b="1" kern="120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err="1">
                <a:solidFill>
                  <a:prstClr val="black"/>
                </a:solidFill>
              </a:rPr>
              <a:t>Romir’s</a:t>
            </a:r>
            <a:r>
              <a:rPr lang="en-US" sz="4000" dirty="0">
                <a:solidFill>
                  <a:prstClr val="black"/>
                </a:solidFill>
              </a:rPr>
              <a:t> partners</a:t>
            </a:r>
            <a:endParaRPr lang="ru-RU" sz="4000" dirty="0">
              <a:solidFill>
                <a:prstClr val="black"/>
              </a:solidFill>
            </a:endParaRPr>
          </a:p>
        </p:txBody>
      </p:sp>
      <p:sp>
        <p:nvSpPr>
          <p:cNvPr id="32" name="Прямоугольник 31">
            <a:extLst>
              <a:ext uri="{FF2B5EF4-FFF2-40B4-BE49-F238E27FC236}">
                <a16:creationId xmlns:a16="http://schemas.microsoft.com/office/drawing/2014/main" id="{7F237D05-2EBD-466A-BC36-184D1912BFDC}"/>
              </a:ext>
            </a:extLst>
          </p:cNvPr>
          <p:cNvSpPr/>
          <p:nvPr userDrawn="1"/>
        </p:nvSpPr>
        <p:spPr>
          <a:xfrm>
            <a:off x="800620" y="2070814"/>
            <a:ext cx="2299447" cy="830997"/>
          </a:xfrm>
          <a:prstGeom prst="rect">
            <a:avLst/>
          </a:prstGeom>
        </p:spPr>
        <p:txBody>
          <a:bodyPr wrap="square">
            <a:spAutoFit/>
          </a:bodyPr>
          <a:lstStyle/>
          <a:p>
            <a:pPr algn="ctr"/>
            <a:r>
              <a:rPr lang="en-US" sz="1200" dirty="0">
                <a:solidFill>
                  <a:schemeClr val="tx1"/>
                </a:solidFill>
                <a:latin typeface="Arial" panose="020B0604020202020204" pitchFamily="34" charset="0"/>
                <a:ea typeface="Times New Roman" panose="02020603050405020304" pitchFamily="18" charset="0"/>
              </a:rPr>
              <a:t>Romir is an exclusive representative of</a:t>
            </a:r>
          </a:p>
          <a:p>
            <a:pPr algn="ctr"/>
            <a:r>
              <a:rPr lang="en-US" sz="1200" dirty="0">
                <a:solidFill>
                  <a:schemeClr val="tx1"/>
                </a:solidFill>
                <a:latin typeface="Arial" panose="020B0604020202020204" pitchFamily="34" charset="0"/>
                <a:ea typeface="Times New Roman" panose="02020603050405020304" pitchFamily="18" charset="0"/>
              </a:rPr>
              <a:t>Gallup International</a:t>
            </a:r>
          </a:p>
          <a:p>
            <a:pPr algn="ctr"/>
            <a:r>
              <a:rPr lang="en-US" sz="1200" dirty="0">
                <a:solidFill>
                  <a:schemeClr val="tx1"/>
                </a:solidFill>
                <a:latin typeface="Arial" panose="020B0604020202020204" pitchFamily="34" charset="0"/>
                <a:ea typeface="Times New Roman" panose="02020603050405020304" pitchFamily="18" charset="0"/>
              </a:rPr>
              <a:t>in Russia and CIS</a:t>
            </a:r>
          </a:p>
        </p:txBody>
      </p:sp>
      <p:sp>
        <p:nvSpPr>
          <p:cNvPr id="33" name="Прямоугольник 32">
            <a:extLst>
              <a:ext uri="{FF2B5EF4-FFF2-40B4-BE49-F238E27FC236}">
                <a16:creationId xmlns:a16="http://schemas.microsoft.com/office/drawing/2014/main" id="{81CE6072-7552-4563-8805-825EFE8CF158}"/>
              </a:ext>
            </a:extLst>
          </p:cNvPr>
          <p:cNvSpPr/>
          <p:nvPr userDrawn="1"/>
        </p:nvSpPr>
        <p:spPr>
          <a:xfrm>
            <a:off x="728992" y="3531803"/>
            <a:ext cx="2442702" cy="830997"/>
          </a:xfrm>
          <a:prstGeom prst="rect">
            <a:avLst/>
          </a:prstGeom>
        </p:spPr>
        <p:txBody>
          <a:bodyPr wrap="square">
            <a:spAutoFit/>
          </a:bodyPr>
          <a:lstStyle/>
          <a:p>
            <a:pPr algn="ctr"/>
            <a:r>
              <a:rPr lang="en-US" sz="1200" dirty="0">
                <a:solidFill>
                  <a:schemeClr val="tx1"/>
                </a:solidFill>
                <a:latin typeface="Arial" panose="020B0604020202020204" pitchFamily="34" charset="0"/>
              </a:rPr>
              <a:t>Romir is a member of</a:t>
            </a:r>
          </a:p>
          <a:p>
            <a:pPr algn="ctr"/>
            <a:r>
              <a:rPr lang="en-US" sz="1200" dirty="0">
                <a:solidFill>
                  <a:schemeClr val="tx1"/>
                </a:solidFill>
                <a:latin typeface="Arial" panose="020B0604020202020204" pitchFamily="34" charset="0"/>
              </a:rPr>
              <a:t>Global NR – one of the oldest international associations of research agencies </a:t>
            </a:r>
          </a:p>
        </p:txBody>
      </p:sp>
      <p:sp>
        <p:nvSpPr>
          <p:cNvPr id="34" name="Прямоугольник 33">
            <a:extLst>
              <a:ext uri="{FF2B5EF4-FFF2-40B4-BE49-F238E27FC236}">
                <a16:creationId xmlns:a16="http://schemas.microsoft.com/office/drawing/2014/main" id="{DB5F41D5-C090-4FEB-95CD-15573D6FD588}"/>
              </a:ext>
            </a:extLst>
          </p:cNvPr>
          <p:cNvSpPr/>
          <p:nvPr userDrawn="1"/>
        </p:nvSpPr>
        <p:spPr>
          <a:xfrm>
            <a:off x="800619" y="5213425"/>
            <a:ext cx="2299448" cy="646331"/>
          </a:xfrm>
          <a:prstGeom prst="rect">
            <a:avLst/>
          </a:prstGeom>
        </p:spPr>
        <p:txBody>
          <a:bodyPr wrap="square">
            <a:spAutoFit/>
          </a:bodyPr>
          <a:lstStyle/>
          <a:p>
            <a:pPr algn="ctr"/>
            <a:r>
              <a:rPr lang="en-US" sz="1200" dirty="0">
                <a:solidFill>
                  <a:schemeClr val="tx1"/>
                </a:solidFill>
                <a:latin typeface="Arial" panose="020B0604020202020204" pitchFamily="34" charset="0"/>
              </a:rPr>
              <a:t>Romir is a member of ESOMAR – international professional association</a:t>
            </a:r>
          </a:p>
        </p:txBody>
      </p:sp>
      <p:cxnSp>
        <p:nvCxnSpPr>
          <p:cNvPr id="35" name="Прямая соединительная линия 34">
            <a:extLst>
              <a:ext uri="{FF2B5EF4-FFF2-40B4-BE49-F238E27FC236}">
                <a16:creationId xmlns:a16="http://schemas.microsoft.com/office/drawing/2014/main" id="{38A0247A-A46A-44A8-883D-E5320E393D51}"/>
              </a:ext>
            </a:extLst>
          </p:cNvPr>
          <p:cNvCxnSpPr>
            <a:cxnSpLocks/>
          </p:cNvCxnSpPr>
          <p:nvPr userDrawn="1"/>
        </p:nvCxnSpPr>
        <p:spPr>
          <a:xfrm>
            <a:off x="3783106" y="1398898"/>
            <a:ext cx="0" cy="443949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6" name="Рисунок 35" descr="Изображение выглядит как рисунок&#10;&#10;Автоматически созданное описание">
            <a:extLst>
              <a:ext uri="{FF2B5EF4-FFF2-40B4-BE49-F238E27FC236}">
                <a16:creationId xmlns:a16="http://schemas.microsoft.com/office/drawing/2014/main" id="{E4D2E37D-27B5-4595-8A50-4B58C7F9C8B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22060" y="1538094"/>
            <a:ext cx="1955571" cy="750987"/>
          </a:xfrm>
          <a:prstGeom prst="rect">
            <a:avLst/>
          </a:prstGeom>
        </p:spPr>
      </p:pic>
      <p:pic>
        <p:nvPicPr>
          <p:cNvPr id="37" name="Рисунок 36" descr="Изображение выглядит как комната, тарелка&#10;&#10;Автоматически созданное описание">
            <a:extLst>
              <a:ext uri="{FF2B5EF4-FFF2-40B4-BE49-F238E27FC236}">
                <a16:creationId xmlns:a16="http://schemas.microsoft.com/office/drawing/2014/main" id="{DB9EFFA7-4C5E-4036-9123-C9FA71D51AE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409051" y="3922610"/>
            <a:ext cx="981589" cy="949406"/>
          </a:xfrm>
          <a:prstGeom prst="rect">
            <a:avLst/>
          </a:prstGeom>
        </p:spPr>
      </p:pic>
      <p:sp>
        <p:nvSpPr>
          <p:cNvPr id="38" name="Прямоугольник 37">
            <a:extLst>
              <a:ext uri="{FF2B5EF4-FFF2-40B4-BE49-F238E27FC236}">
                <a16:creationId xmlns:a16="http://schemas.microsoft.com/office/drawing/2014/main" id="{B8251157-FB0E-4971-B4DF-9641F13E428F}"/>
              </a:ext>
            </a:extLst>
          </p:cNvPr>
          <p:cNvSpPr/>
          <p:nvPr userDrawn="1"/>
        </p:nvSpPr>
        <p:spPr>
          <a:xfrm>
            <a:off x="6162822" y="3981815"/>
            <a:ext cx="4999924" cy="646331"/>
          </a:xfrm>
          <a:prstGeom prst="rect">
            <a:avLst/>
          </a:prstGeom>
        </p:spPr>
        <p:txBody>
          <a:bodyPr wrap="square">
            <a:spAutoFit/>
          </a:bodyPr>
          <a:lstStyle/>
          <a:p>
            <a:r>
              <a:rPr lang="en-US" sz="1200" dirty="0">
                <a:solidFill>
                  <a:schemeClr val="tx1"/>
                </a:solidFill>
                <a:latin typeface="Arial" panose="020B0604020202020204" pitchFamily="34" charset="0"/>
              </a:rPr>
              <a:t>In 2014 research holding Romir and Higher School of Marketing and Business Development NRU HSE launched realization of a common educational and informational partner program.</a:t>
            </a:r>
          </a:p>
        </p:txBody>
      </p:sp>
      <p:sp>
        <p:nvSpPr>
          <p:cNvPr id="39" name="Прямоугольник 38">
            <a:extLst>
              <a:ext uri="{FF2B5EF4-FFF2-40B4-BE49-F238E27FC236}">
                <a16:creationId xmlns:a16="http://schemas.microsoft.com/office/drawing/2014/main" id="{D343E075-9382-4374-A8AF-7FE623464EFC}"/>
              </a:ext>
            </a:extLst>
          </p:cNvPr>
          <p:cNvSpPr/>
          <p:nvPr userDrawn="1"/>
        </p:nvSpPr>
        <p:spPr>
          <a:xfrm>
            <a:off x="6148588" y="5213425"/>
            <a:ext cx="5159142" cy="461665"/>
          </a:xfrm>
          <a:prstGeom prst="rect">
            <a:avLst/>
          </a:prstGeom>
        </p:spPr>
        <p:txBody>
          <a:bodyPr wrap="square">
            <a:spAutoFit/>
          </a:bodyPr>
          <a:lstStyle/>
          <a:p>
            <a:r>
              <a:rPr lang="en-US" sz="1200" dirty="0">
                <a:solidFill>
                  <a:schemeClr val="tx1"/>
                </a:solidFill>
                <a:latin typeface="Arial" panose="020B0604020202020204" pitchFamily="34" charset="0"/>
              </a:rPr>
              <a:t>In 2016 cooperation agreement between research holding Romir and The Higher School of Modern Social Sciences MSU was signed.</a:t>
            </a:r>
          </a:p>
        </p:txBody>
      </p:sp>
      <p:pic>
        <p:nvPicPr>
          <p:cNvPr id="40" name="Рисунок 39" descr="Изображение выглядит как еда, тарелка&#10;&#10;Автоматически созданное описание">
            <a:extLst>
              <a:ext uri="{FF2B5EF4-FFF2-40B4-BE49-F238E27FC236}">
                <a16:creationId xmlns:a16="http://schemas.microsoft.com/office/drawing/2014/main" id="{8CEFB151-E6A5-4B65-B10F-CFAD7D10716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72397" y="2691253"/>
            <a:ext cx="854896" cy="854896"/>
          </a:xfrm>
          <a:prstGeom prst="rect">
            <a:avLst/>
          </a:prstGeom>
        </p:spPr>
      </p:pic>
      <p:sp>
        <p:nvSpPr>
          <p:cNvPr id="41" name="Прямоугольник 40">
            <a:extLst>
              <a:ext uri="{FF2B5EF4-FFF2-40B4-BE49-F238E27FC236}">
                <a16:creationId xmlns:a16="http://schemas.microsoft.com/office/drawing/2014/main" id="{6B10ED47-16DD-4E17-A59D-D258AD402101}"/>
              </a:ext>
            </a:extLst>
          </p:cNvPr>
          <p:cNvSpPr/>
          <p:nvPr userDrawn="1"/>
        </p:nvSpPr>
        <p:spPr>
          <a:xfrm>
            <a:off x="6162822" y="2719481"/>
            <a:ext cx="5260255" cy="670889"/>
          </a:xfrm>
          <a:prstGeom prst="rect">
            <a:avLst/>
          </a:prstGeom>
        </p:spPr>
        <p:txBody>
          <a:bodyPr wrap="square">
            <a:spAutoFit/>
          </a:bodyPr>
          <a:lstStyle/>
          <a:p>
            <a:pPr>
              <a:lnSpc>
                <a:spcPct val="107000"/>
              </a:lnSpc>
              <a:spcAft>
                <a:spcPts val="0"/>
              </a:spcAft>
            </a:pPr>
            <a:r>
              <a:rPr lang="en-US" sz="1200" dirty="0">
                <a:solidFill>
                  <a:schemeClr val="tx1"/>
                </a:solidFill>
                <a:latin typeface="Arial" panose="020B0604020202020204" pitchFamily="34" charset="0"/>
              </a:rPr>
              <a:t>Marketers Guild is a non-commercial organization which is a voluntary professional unity of marketers. Andrey Milekhin, the holding’s President, is a Marketers Guild’s honorary member since 2000.</a:t>
            </a:r>
          </a:p>
        </p:txBody>
      </p:sp>
      <p:sp>
        <p:nvSpPr>
          <p:cNvPr id="42" name="Прямоугольник 41">
            <a:extLst>
              <a:ext uri="{FF2B5EF4-FFF2-40B4-BE49-F238E27FC236}">
                <a16:creationId xmlns:a16="http://schemas.microsoft.com/office/drawing/2014/main" id="{AC0B1B2B-C080-4122-8D19-6C93D097B4CB}"/>
              </a:ext>
            </a:extLst>
          </p:cNvPr>
          <p:cNvSpPr/>
          <p:nvPr userDrawn="1"/>
        </p:nvSpPr>
        <p:spPr>
          <a:xfrm>
            <a:off x="6148589" y="1380524"/>
            <a:ext cx="5137458" cy="1066126"/>
          </a:xfrm>
          <a:prstGeom prst="rect">
            <a:avLst/>
          </a:prstGeom>
        </p:spPr>
        <p:txBody>
          <a:bodyPr wrap="square">
            <a:spAutoFit/>
          </a:bodyPr>
          <a:lstStyle/>
          <a:p>
            <a:pPr>
              <a:lnSpc>
                <a:spcPct val="107000"/>
              </a:lnSpc>
            </a:pPr>
            <a:r>
              <a:rPr lang="en-US" sz="1200" dirty="0">
                <a:solidFill>
                  <a:schemeClr val="tx1"/>
                </a:solidFill>
                <a:latin typeface="Arial" panose="020B0604020202020204" pitchFamily="34" charset="0"/>
              </a:rPr>
              <a:t>In 2012 Romir in partnership with The Institution of Russian Academy of Sciences the Institute of Socio-Political Research RAS opened the Center for Situational Research. In terms of this partnership, common projects of studying and deeper analyzing of society’s social problems and political processes are conducting.</a:t>
            </a:r>
            <a:endParaRPr lang="ru-RU" sz="1200" dirty="0">
              <a:solidFill>
                <a:schemeClr val="tx1"/>
              </a:solidFill>
              <a:latin typeface="Arial" panose="020B0604020202020204" pitchFamily="34" charset="0"/>
            </a:endParaRPr>
          </a:p>
        </p:txBody>
      </p:sp>
    </p:spTree>
    <p:extLst>
      <p:ext uri="{BB962C8B-B14F-4D97-AF65-F5344CB8AC3E}">
        <p14:creationId xmlns:p14="http://schemas.microsoft.com/office/powerpoint/2010/main" val="26069893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pic>
        <p:nvPicPr>
          <p:cNvPr id="17412" name="Picture 4" descr="Several Paintbrushes">
            <a:extLst>
              <a:ext uri="{FF2B5EF4-FFF2-40B4-BE49-F238E27FC236}">
                <a16:creationId xmlns:a16="http://schemas.microsoft.com/office/drawing/2014/main" id="{D21842EE-3828-4D6A-9060-93874683381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3294"/>
          <a:stretch/>
        </p:blipFill>
        <p:spPr bwMode="auto">
          <a:xfrm>
            <a:off x="3249135" y="0"/>
            <a:ext cx="894286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1FC7FE9A-2C95-442F-846C-22ED2B63DF8F}"/>
              </a:ext>
            </a:extLst>
          </p:cNvPr>
          <p:cNvGrpSpPr/>
          <p:nvPr userDrawn="1"/>
        </p:nvGrpSpPr>
        <p:grpSpPr>
          <a:xfrm>
            <a:off x="-909321" y="-84173"/>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1EF9EA7C-0E68-42A9-B2EE-B5E33E81C7A7}"/>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70EEC8A0-915B-4FF9-A785-6D252E289F14}"/>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BEC39A29-7AB4-4170-B973-16C8FAEEF162}"/>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D745770A-75E3-480B-BE91-92E1BAF55718}"/>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4719881A-B8B1-4B3E-B1A1-5154F12B9B2F}"/>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938F5CCC-629D-4EC9-9A69-A2099E4DE397}"/>
              </a:ext>
            </a:extLst>
          </p:cNvPr>
          <p:cNvGrpSpPr/>
          <p:nvPr userDrawn="1"/>
        </p:nvGrpSpPr>
        <p:grpSpPr>
          <a:xfrm>
            <a:off x="5171647" y="248806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17DA1E76-5147-4049-827A-149D4FF9102A}"/>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D26689A8-19E4-4A76-AD0F-6020EC3CD895}"/>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E6E399C6-B58C-47F6-BBB6-F00178892748}"/>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6088348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pic>
        <p:nvPicPr>
          <p:cNvPr id="18434" name="Picture 2" descr="Gray Concrete Pathway Between Red-and-black Pillars">
            <a:extLst>
              <a:ext uri="{FF2B5EF4-FFF2-40B4-BE49-F238E27FC236}">
                <a16:creationId xmlns:a16="http://schemas.microsoft.com/office/drawing/2014/main" id="{80746F7C-40EE-4E5F-BED5-59A3BEF8B5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2017371" y="0"/>
            <a:ext cx="10287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0AC55834-A977-4E7D-8D34-ECAA1AD52E49}"/>
              </a:ext>
            </a:extLst>
          </p:cNvPr>
          <p:cNvGrpSpPr/>
          <p:nvPr userDrawn="1"/>
        </p:nvGrpSpPr>
        <p:grpSpPr>
          <a:xfrm>
            <a:off x="-909321" y="-84173"/>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FD859D19-DF61-4275-9A5A-9F1ECA55B350}"/>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4AA0DA1D-1B3C-4E7E-BA13-06B49049AFD0}"/>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D48FEC9B-1B80-45EF-ADD5-FA6D35C7D982}"/>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B047EA65-A4FD-48DD-A0A2-F342D4E8BB28}"/>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68971A43-CA05-4424-9A22-349BF16DA19E}"/>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383C45BB-E74A-4C70-BAB5-B640A5C7EEDD}"/>
              </a:ext>
            </a:extLst>
          </p:cNvPr>
          <p:cNvGrpSpPr/>
          <p:nvPr userDrawn="1"/>
        </p:nvGrpSpPr>
        <p:grpSpPr>
          <a:xfrm>
            <a:off x="5171647" y="248806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924F2F73-0C81-4631-A50F-E2EF7B5D21B7}"/>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36091F72-4CBE-4403-B2A1-53F7DBBA4160}"/>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4B578BBF-E0C1-4D09-B6C4-07B853C0F6F3}"/>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9912390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pic>
        <p:nvPicPr>
          <p:cNvPr id="19458" name="Picture 2" descr="Scenic Photo of an Antelope Canyon">
            <a:extLst>
              <a:ext uri="{FF2B5EF4-FFF2-40B4-BE49-F238E27FC236}">
                <a16:creationId xmlns:a16="http://schemas.microsoft.com/office/drawing/2014/main" id="{88A70D7E-3621-4024-BB65-A12556810DB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5104"/>
          <a:stretch/>
        </p:blipFill>
        <p:spPr bwMode="auto">
          <a:xfrm>
            <a:off x="1787807" y="0"/>
            <a:ext cx="10404193" cy="689602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0AC55834-A977-4E7D-8D34-ECAA1AD52E49}"/>
              </a:ext>
            </a:extLst>
          </p:cNvPr>
          <p:cNvGrpSpPr/>
          <p:nvPr userDrawn="1"/>
        </p:nvGrpSpPr>
        <p:grpSpPr>
          <a:xfrm>
            <a:off x="-909321" y="-84173"/>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FD859D19-DF61-4275-9A5A-9F1ECA55B350}"/>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4AA0DA1D-1B3C-4E7E-BA13-06B49049AFD0}"/>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D48FEC9B-1B80-45EF-ADD5-FA6D35C7D982}"/>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B047EA65-A4FD-48DD-A0A2-F342D4E8BB28}"/>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68971A43-CA05-4424-9A22-349BF16DA19E}"/>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383C45BB-E74A-4C70-BAB5-B640A5C7EEDD}"/>
              </a:ext>
            </a:extLst>
          </p:cNvPr>
          <p:cNvGrpSpPr/>
          <p:nvPr userDrawn="1"/>
        </p:nvGrpSpPr>
        <p:grpSpPr>
          <a:xfrm>
            <a:off x="5171647" y="248806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924F2F73-0C81-4631-A50F-E2EF7B5D21B7}"/>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36091F72-4CBE-4403-B2A1-53F7DBBA4160}"/>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4B578BBF-E0C1-4D09-B6C4-07B853C0F6F3}"/>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40979603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hopping">
    <p:spTree>
      <p:nvGrpSpPr>
        <p:cNvPr id="1" name=""/>
        <p:cNvGrpSpPr/>
        <p:nvPr/>
      </p:nvGrpSpPr>
      <p:grpSpPr>
        <a:xfrm>
          <a:off x="0" y="0"/>
          <a:ext cx="0" cy="0"/>
          <a:chOff x="0" y="0"/>
          <a:chExt cx="0" cy="0"/>
        </a:xfrm>
      </p:grpSpPr>
      <p:pic>
        <p:nvPicPr>
          <p:cNvPr id="2054" name="Picture 6" descr="Woman Standing Beside Pineapple Fruits">
            <a:extLst>
              <a:ext uri="{FF2B5EF4-FFF2-40B4-BE49-F238E27FC236}">
                <a16:creationId xmlns:a16="http://schemas.microsoft.com/office/drawing/2014/main" id="{18A741CA-CB1D-48DC-ADB9-CB43D0F382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0" y="0"/>
            <a:ext cx="10287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Группа 20">
            <a:extLst>
              <a:ext uri="{FF2B5EF4-FFF2-40B4-BE49-F238E27FC236}">
                <a16:creationId xmlns:a16="http://schemas.microsoft.com/office/drawing/2014/main" id="{52DDCE51-11AE-4CB6-97A1-B9C88EAFFADF}"/>
              </a:ext>
            </a:extLst>
          </p:cNvPr>
          <p:cNvGrpSpPr/>
          <p:nvPr userDrawn="1"/>
        </p:nvGrpSpPr>
        <p:grpSpPr>
          <a:xfrm>
            <a:off x="-909321" y="-56162"/>
            <a:ext cx="9315450" cy="6970323"/>
            <a:chOff x="-1" y="-9757"/>
            <a:chExt cx="9204961" cy="6885757"/>
          </a:xfrm>
          <a:solidFill>
            <a:schemeClr val="bg2"/>
          </a:solidFill>
        </p:grpSpPr>
        <p:sp>
          <p:nvSpPr>
            <p:cNvPr id="22" name="Полилиния 12">
              <a:extLst>
                <a:ext uri="{FF2B5EF4-FFF2-40B4-BE49-F238E27FC236}">
                  <a16:creationId xmlns:a16="http://schemas.microsoft.com/office/drawing/2014/main" id="{FA0C002E-D2D9-44F7-8012-270D74406218}"/>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a:extLst>
                <a:ext uri="{FF2B5EF4-FFF2-40B4-BE49-F238E27FC236}">
                  <a16:creationId xmlns:a16="http://schemas.microsoft.com/office/drawing/2014/main" id="{6BEB32E6-DE7E-411D-B363-DD627AF85511}"/>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олилиния 14">
              <a:extLst>
                <a:ext uri="{FF2B5EF4-FFF2-40B4-BE49-F238E27FC236}">
                  <a16:creationId xmlns:a16="http://schemas.microsoft.com/office/drawing/2014/main" id="{19029D97-5150-4068-9B8E-767A3CB9C5BF}"/>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ый треугольник 24">
              <a:extLst>
                <a:ext uri="{FF2B5EF4-FFF2-40B4-BE49-F238E27FC236}">
                  <a16:creationId xmlns:a16="http://schemas.microsoft.com/office/drawing/2014/main" id="{8DDBB4BA-1BEC-4A45-BCC6-47BD20C88677}"/>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a:extLst>
                <a:ext uri="{FF2B5EF4-FFF2-40B4-BE49-F238E27FC236}">
                  <a16:creationId xmlns:a16="http://schemas.microsoft.com/office/drawing/2014/main" id="{39231FBE-4274-43B3-BCD3-067E30FCE6E3}"/>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5" name="Группа 14">
            <a:extLst>
              <a:ext uri="{FF2B5EF4-FFF2-40B4-BE49-F238E27FC236}">
                <a16:creationId xmlns:a16="http://schemas.microsoft.com/office/drawing/2014/main" id="{70AD010A-5EBA-4E2E-A9DD-C04BECDA4044}"/>
              </a:ext>
            </a:extLst>
          </p:cNvPr>
          <p:cNvGrpSpPr/>
          <p:nvPr userDrawn="1"/>
        </p:nvGrpSpPr>
        <p:grpSpPr>
          <a:xfrm>
            <a:off x="5019247" y="2528000"/>
            <a:ext cx="972611" cy="788713"/>
            <a:chOff x="6008842" y="2531269"/>
            <a:chExt cx="961075" cy="779144"/>
          </a:xfrm>
          <a:solidFill>
            <a:schemeClr val="bg2"/>
          </a:solidFill>
        </p:grpSpPr>
        <p:sp>
          <p:nvSpPr>
            <p:cNvPr id="16" name="Хорда 15">
              <a:extLst>
                <a:ext uri="{FF2B5EF4-FFF2-40B4-BE49-F238E27FC236}">
                  <a16:creationId xmlns:a16="http://schemas.microsoft.com/office/drawing/2014/main" id="{50F967C9-B84A-43E2-AB04-7FFB77615C9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C79A3DC-EDE5-4A9D-98DF-64E5BC05F63A}"/>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441AC54-DC1D-431C-BF0B-FEEC84E4F6EF}"/>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9" name="Text Placeholder 26">
            <a:extLst>
              <a:ext uri="{FF2B5EF4-FFF2-40B4-BE49-F238E27FC236}">
                <a16:creationId xmlns:a16="http://schemas.microsoft.com/office/drawing/2014/main" id="{C14586A3-15D9-4963-A952-4932E270FF31}"/>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16622713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resh food">
    <p:spTree>
      <p:nvGrpSpPr>
        <p:cNvPr id="1" name=""/>
        <p:cNvGrpSpPr/>
        <p:nvPr/>
      </p:nvGrpSpPr>
      <p:grpSpPr>
        <a:xfrm>
          <a:off x="0" y="0"/>
          <a:ext cx="0" cy="0"/>
          <a:chOff x="0" y="0"/>
          <a:chExt cx="0" cy="0"/>
        </a:xfrm>
      </p:grpSpPr>
      <p:pic>
        <p:nvPicPr>
          <p:cNvPr id="3074" name="Picture 2" descr="Fruits on Glass-top Display Counter">
            <a:extLst>
              <a:ext uri="{FF2B5EF4-FFF2-40B4-BE49-F238E27FC236}">
                <a16:creationId xmlns:a16="http://schemas.microsoft.com/office/drawing/2014/main" id="{F185CD88-B8EC-40F5-9B3D-3839AE6216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Группа 33">
            <a:extLst>
              <a:ext uri="{FF2B5EF4-FFF2-40B4-BE49-F238E27FC236}">
                <a16:creationId xmlns:a16="http://schemas.microsoft.com/office/drawing/2014/main" id="{936697CE-486B-4DCB-8D25-E20DDD93D85B}"/>
              </a:ext>
            </a:extLst>
          </p:cNvPr>
          <p:cNvGrpSpPr/>
          <p:nvPr userDrawn="1"/>
        </p:nvGrpSpPr>
        <p:grpSpPr>
          <a:xfrm>
            <a:off x="-909321" y="-56162"/>
            <a:ext cx="9315450" cy="6970323"/>
            <a:chOff x="-1" y="-9757"/>
            <a:chExt cx="9204961" cy="6885757"/>
          </a:xfrm>
          <a:solidFill>
            <a:schemeClr val="bg2"/>
          </a:solidFill>
        </p:grpSpPr>
        <p:sp>
          <p:nvSpPr>
            <p:cNvPr id="35" name="Полилиния 12">
              <a:extLst>
                <a:ext uri="{FF2B5EF4-FFF2-40B4-BE49-F238E27FC236}">
                  <a16:creationId xmlns:a16="http://schemas.microsoft.com/office/drawing/2014/main" id="{F2E5BE08-A149-4AAB-9505-D546DCDCC7E8}"/>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EB0FEE42-1A5F-48DF-ACA7-343D05A1D7CB}"/>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олилиния 14">
              <a:extLst>
                <a:ext uri="{FF2B5EF4-FFF2-40B4-BE49-F238E27FC236}">
                  <a16:creationId xmlns:a16="http://schemas.microsoft.com/office/drawing/2014/main" id="{C6D92A00-DCA4-4B3A-A0A6-F44FCCCEB612}"/>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ый треугольник 37">
              <a:extLst>
                <a:ext uri="{FF2B5EF4-FFF2-40B4-BE49-F238E27FC236}">
                  <a16:creationId xmlns:a16="http://schemas.microsoft.com/office/drawing/2014/main" id="{2BF6DE9D-95BE-47F6-84EA-5F00EDCED47C}"/>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a:extLst>
                <a:ext uri="{FF2B5EF4-FFF2-40B4-BE49-F238E27FC236}">
                  <a16:creationId xmlns:a16="http://schemas.microsoft.com/office/drawing/2014/main" id="{E90999DF-F58E-4709-A26A-9066840A426C}"/>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0" name="Группа 39">
            <a:extLst>
              <a:ext uri="{FF2B5EF4-FFF2-40B4-BE49-F238E27FC236}">
                <a16:creationId xmlns:a16="http://schemas.microsoft.com/office/drawing/2014/main" id="{CACB8945-2832-4016-900D-26C6CF3BF2B2}"/>
              </a:ext>
            </a:extLst>
          </p:cNvPr>
          <p:cNvGrpSpPr/>
          <p:nvPr userDrawn="1"/>
        </p:nvGrpSpPr>
        <p:grpSpPr>
          <a:xfrm>
            <a:off x="5019247" y="2528000"/>
            <a:ext cx="972611" cy="788713"/>
            <a:chOff x="6008842" y="2531269"/>
            <a:chExt cx="961075" cy="779144"/>
          </a:xfrm>
          <a:solidFill>
            <a:schemeClr val="bg2"/>
          </a:solidFill>
        </p:grpSpPr>
        <p:sp>
          <p:nvSpPr>
            <p:cNvPr id="41" name="Хорда 40">
              <a:extLst>
                <a:ext uri="{FF2B5EF4-FFF2-40B4-BE49-F238E27FC236}">
                  <a16:creationId xmlns:a16="http://schemas.microsoft.com/office/drawing/2014/main" id="{AE56749A-FBB2-4331-864B-C97564487255}"/>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a:extLst>
                <a:ext uri="{FF2B5EF4-FFF2-40B4-BE49-F238E27FC236}">
                  <a16:creationId xmlns:a16="http://schemas.microsoft.com/office/drawing/2014/main" id="{859D2C27-3B91-4385-B3F7-962D988A9EE5}"/>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угольник 42">
              <a:extLst>
                <a:ext uri="{FF2B5EF4-FFF2-40B4-BE49-F238E27FC236}">
                  <a16:creationId xmlns:a16="http://schemas.microsoft.com/office/drawing/2014/main" id="{BEB724DB-9A48-4841-B80D-A21335A027E3}"/>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4" name="Text Placeholder 26">
            <a:extLst>
              <a:ext uri="{FF2B5EF4-FFF2-40B4-BE49-F238E27FC236}">
                <a16:creationId xmlns:a16="http://schemas.microsoft.com/office/drawing/2014/main" id="{9FE2492D-AE80-449C-8DFE-D0A34228E813}"/>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11861243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E-commerce">
    <p:spTree>
      <p:nvGrpSpPr>
        <p:cNvPr id="1" name=""/>
        <p:cNvGrpSpPr/>
        <p:nvPr/>
      </p:nvGrpSpPr>
      <p:grpSpPr>
        <a:xfrm>
          <a:off x="0" y="0"/>
          <a:ext cx="0" cy="0"/>
          <a:chOff x="0" y="0"/>
          <a:chExt cx="0" cy="0"/>
        </a:xfrm>
      </p:grpSpPr>
      <p:pic>
        <p:nvPicPr>
          <p:cNvPr id="4098" name="Picture 2" descr="Man using stylus pen for touching the digital tablet screen">
            <a:extLst>
              <a:ext uri="{FF2B5EF4-FFF2-40B4-BE49-F238E27FC236}">
                <a16:creationId xmlns:a16="http://schemas.microsoft.com/office/drawing/2014/main" id="{17CFF057-FE96-4FFC-9897-53BAED2C4FB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1716"/>
          <a:stretch/>
        </p:blipFill>
        <p:spPr bwMode="auto">
          <a:xfrm>
            <a:off x="3124503" y="0"/>
            <a:ext cx="908177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Группа 14">
            <a:extLst>
              <a:ext uri="{FF2B5EF4-FFF2-40B4-BE49-F238E27FC236}">
                <a16:creationId xmlns:a16="http://schemas.microsoft.com/office/drawing/2014/main" id="{70AD010A-5EBA-4E2E-A9DD-C04BECDA4044}"/>
              </a:ext>
            </a:extLst>
          </p:cNvPr>
          <p:cNvGrpSpPr/>
          <p:nvPr userDrawn="1"/>
        </p:nvGrpSpPr>
        <p:grpSpPr>
          <a:xfrm>
            <a:off x="5019247" y="2528000"/>
            <a:ext cx="972611" cy="788713"/>
            <a:chOff x="6008842" y="2531269"/>
            <a:chExt cx="961075" cy="779144"/>
          </a:xfrm>
          <a:solidFill>
            <a:schemeClr val="bg2"/>
          </a:solidFill>
        </p:grpSpPr>
        <p:sp>
          <p:nvSpPr>
            <p:cNvPr id="16" name="Хорда 15">
              <a:extLst>
                <a:ext uri="{FF2B5EF4-FFF2-40B4-BE49-F238E27FC236}">
                  <a16:creationId xmlns:a16="http://schemas.microsoft.com/office/drawing/2014/main" id="{50F967C9-B84A-43E2-AB04-7FFB77615C9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C79A3DC-EDE5-4A9D-98DF-64E5BC05F63A}"/>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441AC54-DC1D-431C-BF0B-FEEC84E4F6EF}"/>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a:extLst>
              <a:ext uri="{FF2B5EF4-FFF2-40B4-BE49-F238E27FC236}">
                <a16:creationId xmlns:a16="http://schemas.microsoft.com/office/drawing/2014/main" id="{64B92FC8-47B9-452D-A734-BAA34C689570}"/>
              </a:ext>
            </a:extLst>
          </p:cNvPr>
          <p:cNvGrpSpPr/>
          <p:nvPr userDrawn="1"/>
        </p:nvGrpSpPr>
        <p:grpSpPr>
          <a:xfrm>
            <a:off x="-909321" y="-56162"/>
            <a:ext cx="9315450" cy="6970323"/>
            <a:chOff x="-1" y="-9757"/>
            <a:chExt cx="9204961" cy="6885757"/>
          </a:xfrm>
          <a:solidFill>
            <a:schemeClr val="bg2"/>
          </a:solidFill>
        </p:grpSpPr>
        <p:sp>
          <p:nvSpPr>
            <p:cNvPr id="28" name="Полилиния 12">
              <a:extLst>
                <a:ext uri="{FF2B5EF4-FFF2-40B4-BE49-F238E27FC236}">
                  <a16:creationId xmlns:a16="http://schemas.microsoft.com/office/drawing/2014/main" id="{654799C2-581B-48EB-A600-C622A7E62FC6}"/>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7085CB3A-D149-42C6-88D6-6B54B6F5437D}"/>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14">
              <a:extLst>
                <a:ext uri="{FF2B5EF4-FFF2-40B4-BE49-F238E27FC236}">
                  <a16:creationId xmlns:a16="http://schemas.microsoft.com/office/drawing/2014/main" id="{7A98041D-7181-4FE3-AC29-49CB6B2B8430}"/>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ый треугольник 30">
              <a:extLst>
                <a:ext uri="{FF2B5EF4-FFF2-40B4-BE49-F238E27FC236}">
                  <a16:creationId xmlns:a16="http://schemas.microsoft.com/office/drawing/2014/main" id="{F69F8C06-EB32-4ECE-B23D-42BB98A095AB}"/>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5A5751D7-1CA4-40AD-A1C5-F2A17410279D}"/>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a:extLst>
              <a:ext uri="{FF2B5EF4-FFF2-40B4-BE49-F238E27FC236}">
                <a16:creationId xmlns:a16="http://schemas.microsoft.com/office/drawing/2014/main" id="{444CD909-BA69-4927-867B-9E9EE2524200}"/>
              </a:ext>
            </a:extLst>
          </p:cNvPr>
          <p:cNvGrpSpPr/>
          <p:nvPr userDrawn="1"/>
        </p:nvGrpSpPr>
        <p:grpSpPr>
          <a:xfrm>
            <a:off x="5019247" y="2528000"/>
            <a:ext cx="972611" cy="788713"/>
            <a:chOff x="6008842" y="2531269"/>
            <a:chExt cx="961075" cy="779144"/>
          </a:xfrm>
          <a:solidFill>
            <a:schemeClr val="bg2"/>
          </a:solidFill>
        </p:grpSpPr>
        <p:sp>
          <p:nvSpPr>
            <p:cNvPr id="34" name="Хорда 33">
              <a:extLst>
                <a:ext uri="{FF2B5EF4-FFF2-40B4-BE49-F238E27FC236}">
                  <a16:creationId xmlns:a16="http://schemas.microsoft.com/office/drawing/2014/main" id="{2913BADD-F70D-47AE-A843-188C5B3DAEE8}"/>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AF912771-48BC-4101-B55B-253D81AEA464}"/>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44213E13-1D0D-47C7-97AA-3C1A2A2CD9F5}"/>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Text Placeholder 26">
            <a:extLst>
              <a:ext uri="{FF2B5EF4-FFF2-40B4-BE49-F238E27FC236}">
                <a16:creationId xmlns:a16="http://schemas.microsoft.com/office/drawing/2014/main" id="{337007EC-ECD2-4F4D-9527-67AF460F83B0}"/>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3649800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E-commerce_">
    <p:spTree>
      <p:nvGrpSpPr>
        <p:cNvPr id="1" name=""/>
        <p:cNvGrpSpPr/>
        <p:nvPr/>
      </p:nvGrpSpPr>
      <p:grpSpPr>
        <a:xfrm>
          <a:off x="0" y="0"/>
          <a:ext cx="0" cy="0"/>
          <a:chOff x="0" y="0"/>
          <a:chExt cx="0" cy="0"/>
        </a:xfrm>
      </p:grpSpPr>
      <p:pic>
        <p:nvPicPr>
          <p:cNvPr id="5122" name="Picture 2" descr="Woman Sitting on Sofa While Looking at Phone With Laptop on Lap">
            <a:extLst>
              <a:ext uri="{FF2B5EF4-FFF2-40B4-BE49-F238E27FC236}">
                <a16:creationId xmlns:a16="http://schemas.microsoft.com/office/drawing/2014/main" id="{0BF21DD7-2B6C-482E-BC3A-668B48451F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0" y="0"/>
            <a:ext cx="10287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Группа 14">
            <a:extLst>
              <a:ext uri="{FF2B5EF4-FFF2-40B4-BE49-F238E27FC236}">
                <a16:creationId xmlns:a16="http://schemas.microsoft.com/office/drawing/2014/main" id="{70AD010A-5EBA-4E2E-A9DD-C04BECDA4044}"/>
              </a:ext>
            </a:extLst>
          </p:cNvPr>
          <p:cNvGrpSpPr/>
          <p:nvPr userDrawn="1"/>
        </p:nvGrpSpPr>
        <p:grpSpPr>
          <a:xfrm>
            <a:off x="5019247" y="2528000"/>
            <a:ext cx="972611" cy="788713"/>
            <a:chOff x="6008842" y="2531269"/>
            <a:chExt cx="961075" cy="779144"/>
          </a:xfrm>
          <a:solidFill>
            <a:schemeClr val="bg2"/>
          </a:solidFill>
        </p:grpSpPr>
        <p:sp>
          <p:nvSpPr>
            <p:cNvPr id="16" name="Хорда 15">
              <a:extLst>
                <a:ext uri="{FF2B5EF4-FFF2-40B4-BE49-F238E27FC236}">
                  <a16:creationId xmlns:a16="http://schemas.microsoft.com/office/drawing/2014/main" id="{50F967C9-B84A-43E2-AB04-7FFB77615C9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C79A3DC-EDE5-4A9D-98DF-64E5BC05F63A}"/>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441AC54-DC1D-431C-BF0B-FEEC84E4F6EF}"/>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a:extLst>
              <a:ext uri="{FF2B5EF4-FFF2-40B4-BE49-F238E27FC236}">
                <a16:creationId xmlns:a16="http://schemas.microsoft.com/office/drawing/2014/main" id="{130E8EBC-B472-4A0B-8EE5-7F6CFC8B2C44}"/>
              </a:ext>
            </a:extLst>
          </p:cNvPr>
          <p:cNvGrpSpPr/>
          <p:nvPr userDrawn="1"/>
        </p:nvGrpSpPr>
        <p:grpSpPr>
          <a:xfrm>
            <a:off x="-909321" y="-56162"/>
            <a:ext cx="9315450" cy="6970323"/>
            <a:chOff x="-1" y="-9757"/>
            <a:chExt cx="9204961" cy="6885757"/>
          </a:xfrm>
          <a:solidFill>
            <a:schemeClr val="bg2"/>
          </a:solidFill>
        </p:grpSpPr>
        <p:sp>
          <p:nvSpPr>
            <p:cNvPr id="28" name="Полилиния 12">
              <a:extLst>
                <a:ext uri="{FF2B5EF4-FFF2-40B4-BE49-F238E27FC236}">
                  <a16:creationId xmlns:a16="http://schemas.microsoft.com/office/drawing/2014/main" id="{53F3513E-B4AE-4E6E-B9EC-DE0F209BE09C}"/>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A47523B8-4490-4B70-9F3A-BC2D3F5BDA78}"/>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14">
              <a:extLst>
                <a:ext uri="{FF2B5EF4-FFF2-40B4-BE49-F238E27FC236}">
                  <a16:creationId xmlns:a16="http://schemas.microsoft.com/office/drawing/2014/main" id="{65C6A816-373D-4501-BA14-601A3191000C}"/>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ый треугольник 30">
              <a:extLst>
                <a:ext uri="{FF2B5EF4-FFF2-40B4-BE49-F238E27FC236}">
                  <a16:creationId xmlns:a16="http://schemas.microsoft.com/office/drawing/2014/main" id="{4D74D6B0-E65C-4684-B5C3-4BE5AEA9C31C}"/>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10F8CC81-06B6-4A5D-AE16-AA8461FCA009}"/>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a:extLst>
              <a:ext uri="{FF2B5EF4-FFF2-40B4-BE49-F238E27FC236}">
                <a16:creationId xmlns:a16="http://schemas.microsoft.com/office/drawing/2014/main" id="{C2ED35DE-35FA-4E66-B2EF-11A43533384E}"/>
              </a:ext>
            </a:extLst>
          </p:cNvPr>
          <p:cNvGrpSpPr/>
          <p:nvPr userDrawn="1"/>
        </p:nvGrpSpPr>
        <p:grpSpPr>
          <a:xfrm>
            <a:off x="5019247" y="2528000"/>
            <a:ext cx="972611" cy="788713"/>
            <a:chOff x="6008842" y="2531269"/>
            <a:chExt cx="961075" cy="779144"/>
          </a:xfrm>
          <a:solidFill>
            <a:schemeClr val="bg2"/>
          </a:solidFill>
        </p:grpSpPr>
        <p:sp>
          <p:nvSpPr>
            <p:cNvPr id="34" name="Хорда 33">
              <a:extLst>
                <a:ext uri="{FF2B5EF4-FFF2-40B4-BE49-F238E27FC236}">
                  <a16:creationId xmlns:a16="http://schemas.microsoft.com/office/drawing/2014/main" id="{170D7BD9-550C-4991-BBED-A6346658B583}"/>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E80D20CD-6069-46E5-8611-89B551D577A3}"/>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38B00EEA-3E44-4853-9DFE-0A6C551CC5BB}"/>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Text Placeholder 26">
            <a:extLst>
              <a:ext uri="{FF2B5EF4-FFF2-40B4-BE49-F238E27FC236}">
                <a16:creationId xmlns:a16="http://schemas.microsoft.com/office/drawing/2014/main" id="{C83AF044-526D-4249-B079-7BAFE40802F6}"/>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30239775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hopping center">
    <p:spTree>
      <p:nvGrpSpPr>
        <p:cNvPr id="1" name=""/>
        <p:cNvGrpSpPr/>
        <p:nvPr/>
      </p:nvGrpSpPr>
      <p:grpSpPr>
        <a:xfrm>
          <a:off x="0" y="0"/>
          <a:ext cx="0" cy="0"/>
          <a:chOff x="0" y="0"/>
          <a:chExt cx="0" cy="0"/>
        </a:xfrm>
      </p:grpSpPr>
      <p:pic>
        <p:nvPicPr>
          <p:cNvPr id="6146" name="Picture 2" descr="Aerial Photography of Building">
            <a:extLst>
              <a:ext uri="{FF2B5EF4-FFF2-40B4-BE49-F238E27FC236}">
                <a16:creationId xmlns:a16="http://schemas.microsoft.com/office/drawing/2014/main" id="{4B1A437B-DBF5-40BE-AE50-B62D56EA26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0" y="0"/>
            <a:ext cx="10287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Группа 14">
            <a:extLst>
              <a:ext uri="{FF2B5EF4-FFF2-40B4-BE49-F238E27FC236}">
                <a16:creationId xmlns:a16="http://schemas.microsoft.com/office/drawing/2014/main" id="{70AD010A-5EBA-4E2E-A9DD-C04BECDA4044}"/>
              </a:ext>
            </a:extLst>
          </p:cNvPr>
          <p:cNvGrpSpPr/>
          <p:nvPr userDrawn="1"/>
        </p:nvGrpSpPr>
        <p:grpSpPr>
          <a:xfrm>
            <a:off x="5019247" y="2528000"/>
            <a:ext cx="972611" cy="788713"/>
            <a:chOff x="6008842" y="2531269"/>
            <a:chExt cx="961075" cy="779144"/>
          </a:xfrm>
          <a:solidFill>
            <a:schemeClr val="bg2"/>
          </a:solidFill>
        </p:grpSpPr>
        <p:sp>
          <p:nvSpPr>
            <p:cNvPr id="16" name="Хорда 15">
              <a:extLst>
                <a:ext uri="{FF2B5EF4-FFF2-40B4-BE49-F238E27FC236}">
                  <a16:creationId xmlns:a16="http://schemas.microsoft.com/office/drawing/2014/main" id="{50F967C9-B84A-43E2-AB04-7FFB77615C9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C79A3DC-EDE5-4A9D-98DF-64E5BC05F63A}"/>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441AC54-DC1D-431C-BF0B-FEEC84E4F6EF}"/>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a:extLst>
              <a:ext uri="{FF2B5EF4-FFF2-40B4-BE49-F238E27FC236}">
                <a16:creationId xmlns:a16="http://schemas.microsoft.com/office/drawing/2014/main" id="{30C4A137-0E58-47CC-BC5C-7259D752C6C8}"/>
              </a:ext>
            </a:extLst>
          </p:cNvPr>
          <p:cNvGrpSpPr/>
          <p:nvPr userDrawn="1"/>
        </p:nvGrpSpPr>
        <p:grpSpPr>
          <a:xfrm>
            <a:off x="-909321" y="-56162"/>
            <a:ext cx="9315450" cy="6970323"/>
            <a:chOff x="-1" y="-9757"/>
            <a:chExt cx="9204961" cy="6885757"/>
          </a:xfrm>
          <a:solidFill>
            <a:schemeClr val="bg2"/>
          </a:solidFill>
        </p:grpSpPr>
        <p:sp>
          <p:nvSpPr>
            <p:cNvPr id="28" name="Полилиния 12">
              <a:extLst>
                <a:ext uri="{FF2B5EF4-FFF2-40B4-BE49-F238E27FC236}">
                  <a16:creationId xmlns:a16="http://schemas.microsoft.com/office/drawing/2014/main" id="{8688ACE7-7F38-4D2B-90B0-17F177C06715}"/>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729F60EC-1EF9-46E8-99EE-F12ECC16E893}"/>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14">
              <a:extLst>
                <a:ext uri="{FF2B5EF4-FFF2-40B4-BE49-F238E27FC236}">
                  <a16:creationId xmlns:a16="http://schemas.microsoft.com/office/drawing/2014/main" id="{B2BC601C-D013-41FC-B0C8-6D9942CB310A}"/>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ый треугольник 30">
              <a:extLst>
                <a:ext uri="{FF2B5EF4-FFF2-40B4-BE49-F238E27FC236}">
                  <a16:creationId xmlns:a16="http://schemas.microsoft.com/office/drawing/2014/main" id="{70E13B69-36A1-445B-BBE8-9157385A9068}"/>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9D138C4C-3C9D-4EEC-A8BD-8E248BBB3E71}"/>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a:extLst>
              <a:ext uri="{FF2B5EF4-FFF2-40B4-BE49-F238E27FC236}">
                <a16:creationId xmlns:a16="http://schemas.microsoft.com/office/drawing/2014/main" id="{76837BE0-A567-4E27-8A1B-EFC69064ACC4}"/>
              </a:ext>
            </a:extLst>
          </p:cNvPr>
          <p:cNvGrpSpPr/>
          <p:nvPr userDrawn="1"/>
        </p:nvGrpSpPr>
        <p:grpSpPr>
          <a:xfrm>
            <a:off x="5019247" y="2528000"/>
            <a:ext cx="972611" cy="788713"/>
            <a:chOff x="6008842" y="2531269"/>
            <a:chExt cx="961075" cy="779144"/>
          </a:xfrm>
          <a:solidFill>
            <a:schemeClr val="bg2"/>
          </a:solidFill>
        </p:grpSpPr>
        <p:sp>
          <p:nvSpPr>
            <p:cNvPr id="34" name="Хорда 33">
              <a:extLst>
                <a:ext uri="{FF2B5EF4-FFF2-40B4-BE49-F238E27FC236}">
                  <a16:creationId xmlns:a16="http://schemas.microsoft.com/office/drawing/2014/main" id="{3E8F276F-5003-4B44-AD7B-E7133B46C4B7}"/>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2200465B-9451-4ED6-A2E1-275A1D1DEF32}"/>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21965AE3-7AB2-49E8-BE35-89AB1D75E416}"/>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Text Placeholder 26">
            <a:extLst>
              <a:ext uri="{FF2B5EF4-FFF2-40B4-BE49-F238E27FC236}">
                <a16:creationId xmlns:a16="http://schemas.microsoft.com/office/drawing/2014/main" id="{4FFFCD87-4B84-4D3F-A801-0453D2397CB9}"/>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22839657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ood cart">
    <p:spTree>
      <p:nvGrpSpPr>
        <p:cNvPr id="1" name=""/>
        <p:cNvGrpSpPr/>
        <p:nvPr/>
      </p:nvGrpSpPr>
      <p:grpSpPr>
        <a:xfrm>
          <a:off x="0" y="0"/>
          <a:ext cx="0" cy="0"/>
          <a:chOff x="0" y="0"/>
          <a:chExt cx="0" cy="0"/>
        </a:xfrm>
      </p:grpSpPr>
      <p:pic>
        <p:nvPicPr>
          <p:cNvPr id="7170" name="Picture 2" descr="Gray Shopping Cart Inside Room">
            <a:extLst>
              <a:ext uri="{FF2B5EF4-FFF2-40B4-BE49-F238E27FC236}">
                <a16:creationId xmlns:a16="http://schemas.microsoft.com/office/drawing/2014/main" id="{7ACE941D-034D-4370-B078-CC37D48662D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8203"/>
          <a:stretch/>
        </p:blipFill>
        <p:spPr bwMode="auto">
          <a:xfrm>
            <a:off x="1466373" y="0"/>
            <a:ext cx="1072562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Группа 14">
            <a:extLst>
              <a:ext uri="{FF2B5EF4-FFF2-40B4-BE49-F238E27FC236}">
                <a16:creationId xmlns:a16="http://schemas.microsoft.com/office/drawing/2014/main" id="{70AD010A-5EBA-4E2E-A9DD-C04BECDA4044}"/>
              </a:ext>
            </a:extLst>
          </p:cNvPr>
          <p:cNvGrpSpPr/>
          <p:nvPr userDrawn="1"/>
        </p:nvGrpSpPr>
        <p:grpSpPr>
          <a:xfrm>
            <a:off x="5019247" y="2528000"/>
            <a:ext cx="972611" cy="788713"/>
            <a:chOff x="6008842" y="2531269"/>
            <a:chExt cx="961075" cy="779144"/>
          </a:xfrm>
          <a:solidFill>
            <a:schemeClr val="bg2"/>
          </a:solidFill>
        </p:grpSpPr>
        <p:sp>
          <p:nvSpPr>
            <p:cNvPr id="16" name="Хорда 15">
              <a:extLst>
                <a:ext uri="{FF2B5EF4-FFF2-40B4-BE49-F238E27FC236}">
                  <a16:creationId xmlns:a16="http://schemas.microsoft.com/office/drawing/2014/main" id="{50F967C9-B84A-43E2-AB04-7FFB77615C9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C79A3DC-EDE5-4A9D-98DF-64E5BC05F63A}"/>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441AC54-DC1D-431C-BF0B-FEEC84E4F6EF}"/>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a:extLst>
              <a:ext uri="{FF2B5EF4-FFF2-40B4-BE49-F238E27FC236}">
                <a16:creationId xmlns:a16="http://schemas.microsoft.com/office/drawing/2014/main" id="{FAEEA26B-7CEA-423E-A8AF-A872175BF9C8}"/>
              </a:ext>
            </a:extLst>
          </p:cNvPr>
          <p:cNvGrpSpPr/>
          <p:nvPr userDrawn="1"/>
        </p:nvGrpSpPr>
        <p:grpSpPr>
          <a:xfrm>
            <a:off x="-909321" y="-56162"/>
            <a:ext cx="9315450" cy="6970323"/>
            <a:chOff x="-1" y="-9757"/>
            <a:chExt cx="9204961" cy="6885757"/>
          </a:xfrm>
          <a:solidFill>
            <a:schemeClr val="bg2"/>
          </a:solidFill>
        </p:grpSpPr>
        <p:sp>
          <p:nvSpPr>
            <p:cNvPr id="28" name="Полилиния 12">
              <a:extLst>
                <a:ext uri="{FF2B5EF4-FFF2-40B4-BE49-F238E27FC236}">
                  <a16:creationId xmlns:a16="http://schemas.microsoft.com/office/drawing/2014/main" id="{E687EBE6-2508-4481-B8FA-136835B3E250}"/>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B606D266-ABA8-43BC-9271-DCD89CFBAA0E}"/>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14">
              <a:extLst>
                <a:ext uri="{FF2B5EF4-FFF2-40B4-BE49-F238E27FC236}">
                  <a16:creationId xmlns:a16="http://schemas.microsoft.com/office/drawing/2014/main" id="{F5F0FF45-E90F-4EFA-A687-C6BBEB007CBB}"/>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ый треугольник 30">
              <a:extLst>
                <a:ext uri="{FF2B5EF4-FFF2-40B4-BE49-F238E27FC236}">
                  <a16:creationId xmlns:a16="http://schemas.microsoft.com/office/drawing/2014/main" id="{872832CE-BA03-40C8-99A3-702DF1B47115}"/>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7D7B5C5C-BD74-4CA1-A5CE-FAB6DD81EC07}"/>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a:extLst>
              <a:ext uri="{FF2B5EF4-FFF2-40B4-BE49-F238E27FC236}">
                <a16:creationId xmlns:a16="http://schemas.microsoft.com/office/drawing/2014/main" id="{25980FA3-BC1E-48E1-B149-1D6FAE20EEB2}"/>
              </a:ext>
            </a:extLst>
          </p:cNvPr>
          <p:cNvGrpSpPr/>
          <p:nvPr userDrawn="1"/>
        </p:nvGrpSpPr>
        <p:grpSpPr>
          <a:xfrm>
            <a:off x="5019247" y="2528000"/>
            <a:ext cx="972611" cy="788713"/>
            <a:chOff x="6008842" y="2531269"/>
            <a:chExt cx="961075" cy="779144"/>
          </a:xfrm>
          <a:solidFill>
            <a:schemeClr val="bg2"/>
          </a:solidFill>
        </p:grpSpPr>
        <p:sp>
          <p:nvSpPr>
            <p:cNvPr id="34" name="Хорда 33">
              <a:extLst>
                <a:ext uri="{FF2B5EF4-FFF2-40B4-BE49-F238E27FC236}">
                  <a16:creationId xmlns:a16="http://schemas.microsoft.com/office/drawing/2014/main" id="{D904B3A8-0CCB-493A-A068-39D8A3D996FB}"/>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6917E770-69ED-4D41-AAB0-3CBC4BCFC0F9}"/>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88603BF1-97BE-4342-BEA1-283266EF98A8}"/>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Text Placeholder 26">
            <a:extLst>
              <a:ext uri="{FF2B5EF4-FFF2-40B4-BE49-F238E27FC236}">
                <a16:creationId xmlns:a16="http://schemas.microsoft.com/office/drawing/2014/main" id="{2803103E-C9E3-4520-8B95-0FCDC649F17A}"/>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21545439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SD">
    <p:spTree>
      <p:nvGrpSpPr>
        <p:cNvPr id="1" name=""/>
        <p:cNvGrpSpPr/>
        <p:nvPr/>
      </p:nvGrpSpPr>
      <p:grpSpPr>
        <a:xfrm>
          <a:off x="0" y="0"/>
          <a:ext cx="0" cy="0"/>
          <a:chOff x="0" y="0"/>
          <a:chExt cx="0" cy="0"/>
        </a:xfrm>
      </p:grpSpPr>
      <p:pic>
        <p:nvPicPr>
          <p:cNvPr id="8194" name="Picture 2" descr="Assorted-color Soda Cans">
            <a:extLst>
              <a:ext uri="{FF2B5EF4-FFF2-40B4-BE49-F238E27FC236}">
                <a16:creationId xmlns:a16="http://schemas.microsoft.com/office/drawing/2014/main" id="{F7B7D9EF-8ACB-4559-AB3D-C96CBD0A0C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41500" y="-6580"/>
            <a:ext cx="103505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Группа 14">
            <a:extLst>
              <a:ext uri="{FF2B5EF4-FFF2-40B4-BE49-F238E27FC236}">
                <a16:creationId xmlns:a16="http://schemas.microsoft.com/office/drawing/2014/main" id="{70AD010A-5EBA-4E2E-A9DD-C04BECDA4044}"/>
              </a:ext>
            </a:extLst>
          </p:cNvPr>
          <p:cNvGrpSpPr/>
          <p:nvPr userDrawn="1"/>
        </p:nvGrpSpPr>
        <p:grpSpPr>
          <a:xfrm>
            <a:off x="5019247" y="2528000"/>
            <a:ext cx="972611" cy="788713"/>
            <a:chOff x="6008842" y="2531269"/>
            <a:chExt cx="961075" cy="779144"/>
          </a:xfrm>
          <a:solidFill>
            <a:schemeClr val="bg2"/>
          </a:solidFill>
        </p:grpSpPr>
        <p:sp>
          <p:nvSpPr>
            <p:cNvPr id="16" name="Хорда 15">
              <a:extLst>
                <a:ext uri="{FF2B5EF4-FFF2-40B4-BE49-F238E27FC236}">
                  <a16:creationId xmlns:a16="http://schemas.microsoft.com/office/drawing/2014/main" id="{50F967C9-B84A-43E2-AB04-7FFB77615C9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C79A3DC-EDE5-4A9D-98DF-64E5BC05F63A}"/>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441AC54-DC1D-431C-BF0B-FEEC84E4F6EF}"/>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a:extLst>
              <a:ext uri="{FF2B5EF4-FFF2-40B4-BE49-F238E27FC236}">
                <a16:creationId xmlns:a16="http://schemas.microsoft.com/office/drawing/2014/main" id="{FAEEA26B-7CEA-423E-A8AF-A872175BF9C8}"/>
              </a:ext>
            </a:extLst>
          </p:cNvPr>
          <p:cNvGrpSpPr/>
          <p:nvPr userDrawn="1"/>
        </p:nvGrpSpPr>
        <p:grpSpPr>
          <a:xfrm>
            <a:off x="-909321" y="-56162"/>
            <a:ext cx="9315450" cy="6970323"/>
            <a:chOff x="-1" y="-9757"/>
            <a:chExt cx="9204961" cy="6885757"/>
          </a:xfrm>
          <a:solidFill>
            <a:schemeClr val="bg2"/>
          </a:solidFill>
        </p:grpSpPr>
        <p:sp>
          <p:nvSpPr>
            <p:cNvPr id="28" name="Полилиния 12">
              <a:extLst>
                <a:ext uri="{FF2B5EF4-FFF2-40B4-BE49-F238E27FC236}">
                  <a16:creationId xmlns:a16="http://schemas.microsoft.com/office/drawing/2014/main" id="{E687EBE6-2508-4481-B8FA-136835B3E250}"/>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B606D266-ABA8-43BC-9271-DCD89CFBAA0E}"/>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14">
              <a:extLst>
                <a:ext uri="{FF2B5EF4-FFF2-40B4-BE49-F238E27FC236}">
                  <a16:creationId xmlns:a16="http://schemas.microsoft.com/office/drawing/2014/main" id="{F5F0FF45-E90F-4EFA-A687-C6BBEB007CBB}"/>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ый треугольник 30">
              <a:extLst>
                <a:ext uri="{FF2B5EF4-FFF2-40B4-BE49-F238E27FC236}">
                  <a16:creationId xmlns:a16="http://schemas.microsoft.com/office/drawing/2014/main" id="{872832CE-BA03-40C8-99A3-702DF1B47115}"/>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7D7B5C5C-BD74-4CA1-A5CE-FAB6DD81EC07}"/>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a:extLst>
              <a:ext uri="{FF2B5EF4-FFF2-40B4-BE49-F238E27FC236}">
                <a16:creationId xmlns:a16="http://schemas.microsoft.com/office/drawing/2014/main" id="{25980FA3-BC1E-48E1-B149-1D6FAE20EEB2}"/>
              </a:ext>
            </a:extLst>
          </p:cNvPr>
          <p:cNvGrpSpPr/>
          <p:nvPr userDrawn="1"/>
        </p:nvGrpSpPr>
        <p:grpSpPr>
          <a:xfrm>
            <a:off x="5019247" y="2528000"/>
            <a:ext cx="972611" cy="788713"/>
            <a:chOff x="6008842" y="2531269"/>
            <a:chExt cx="961075" cy="779144"/>
          </a:xfrm>
          <a:solidFill>
            <a:schemeClr val="bg2"/>
          </a:solidFill>
        </p:grpSpPr>
        <p:sp>
          <p:nvSpPr>
            <p:cNvPr id="34" name="Хорда 33">
              <a:extLst>
                <a:ext uri="{FF2B5EF4-FFF2-40B4-BE49-F238E27FC236}">
                  <a16:creationId xmlns:a16="http://schemas.microsoft.com/office/drawing/2014/main" id="{D904B3A8-0CCB-493A-A068-39D8A3D996FB}"/>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6917E770-69ED-4D41-AAB0-3CBC4BCFC0F9}"/>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88603BF1-97BE-4342-BEA1-283266EF98A8}"/>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Text Placeholder 26">
            <a:extLst>
              <a:ext uri="{FF2B5EF4-FFF2-40B4-BE49-F238E27FC236}">
                <a16:creationId xmlns:a16="http://schemas.microsoft.com/office/drawing/2014/main" id="{2803103E-C9E3-4520-8B95-0FCDC649F17A}"/>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1648554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sumer Scan Panel - rus">
    <p:spTree>
      <p:nvGrpSpPr>
        <p:cNvPr id="1" name=""/>
        <p:cNvGrpSpPr/>
        <p:nvPr/>
      </p:nvGrpSpPr>
      <p:grpSpPr>
        <a:xfrm>
          <a:off x="0" y="0"/>
          <a:ext cx="0" cy="0"/>
          <a:chOff x="0" y="0"/>
          <a:chExt cx="0" cy="0"/>
        </a:xfrm>
      </p:grpSpPr>
      <p:sp>
        <p:nvSpPr>
          <p:cNvPr id="3" name="Текст 3">
            <a:extLst>
              <a:ext uri="{FF2B5EF4-FFF2-40B4-BE49-F238E27FC236}">
                <a16:creationId xmlns:a16="http://schemas.microsoft.com/office/drawing/2014/main" id="{63BFFBC9-6E1E-435F-ADEA-BA8DA3378F55}"/>
              </a:ext>
            </a:extLst>
          </p:cNvPr>
          <p:cNvSpPr txBox="1">
            <a:spLocks/>
          </p:cNvSpPr>
          <p:nvPr userDrawn="1"/>
        </p:nvSpPr>
        <p:spPr>
          <a:xfrm>
            <a:off x="695322" y="566461"/>
            <a:ext cx="10548942" cy="614362"/>
          </a:xfrm>
          <a:prstGeom prst="rect">
            <a:avLst/>
          </a:prstGeom>
        </p:spPr>
        <p:txBody>
          <a:bodyPr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ru-RU" sz="3000" b="1" kern="120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solidFill>
                  <a:prstClr val="black"/>
                </a:solidFill>
              </a:rPr>
              <a:t>Consumer Scan Panel</a:t>
            </a:r>
            <a:endParaRPr lang="ru-RU" sz="4000" dirty="0">
              <a:solidFill>
                <a:prstClr val="black"/>
              </a:solidFill>
            </a:endParaRPr>
          </a:p>
        </p:txBody>
      </p:sp>
      <p:pic>
        <p:nvPicPr>
          <p:cNvPr id="4" name="Рисунок 3">
            <a:extLst>
              <a:ext uri="{FF2B5EF4-FFF2-40B4-BE49-F238E27FC236}">
                <a16:creationId xmlns:a16="http://schemas.microsoft.com/office/drawing/2014/main" id="{24786426-CB7E-4805-990A-71F2826BAFE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79006" y="2076846"/>
            <a:ext cx="614362" cy="614362"/>
          </a:xfrm>
          <a:prstGeom prst="rect">
            <a:avLst/>
          </a:prstGeom>
        </p:spPr>
      </p:pic>
      <p:pic>
        <p:nvPicPr>
          <p:cNvPr id="5" name="Рисунок 4">
            <a:extLst>
              <a:ext uri="{FF2B5EF4-FFF2-40B4-BE49-F238E27FC236}">
                <a16:creationId xmlns:a16="http://schemas.microsoft.com/office/drawing/2014/main" id="{6AC657E2-93A8-46D0-A48E-6612744A3A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93287" y="2076846"/>
            <a:ext cx="614362" cy="614362"/>
          </a:xfrm>
          <a:prstGeom prst="rect">
            <a:avLst/>
          </a:prstGeom>
        </p:spPr>
      </p:pic>
      <p:sp>
        <p:nvSpPr>
          <p:cNvPr id="6" name="Rectangle 371">
            <a:extLst>
              <a:ext uri="{FF2B5EF4-FFF2-40B4-BE49-F238E27FC236}">
                <a16:creationId xmlns:a16="http://schemas.microsoft.com/office/drawing/2014/main" id="{AD67042E-7970-4C9B-82EB-8163E6605EB1}"/>
              </a:ext>
            </a:extLst>
          </p:cNvPr>
          <p:cNvSpPr/>
          <p:nvPr userDrawn="1"/>
        </p:nvSpPr>
        <p:spPr bwMode="auto">
          <a:xfrm>
            <a:off x="1062005" y="1615015"/>
            <a:ext cx="104836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effectLst/>
                <a:uLnTx/>
                <a:uFillTx/>
                <a:latin typeface="Arial" pitchFamily="34" charset="0"/>
                <a:ea typeface="+mn-ea"/>
                <a:cs typeface="+mn-cs"/>
              </a:rPr>
              <a:t>ПОКУПКИ</a:t>
            </a:r>
            <a:endParaRPr kumimoji="0" lang="ru-RU" sz="1800" b="1" i="0" u="none" strike="noStrike" kern="1200" cap="none" spc="0" normalizeH="0" baseline="0" noProof="0" dirty="0">
              <a:ln>
                <a:noFill/>
              </a:ln>
              <a:effectLst/>
              <a:uLnTx/>
              <a:uFillTx/>
              <a:latin typeface="Arial" pitchFamily="34" charset="0"/>
              <a:ea typeface="+mn-ea"/>
              <a:cs typeface="+mn-cs"/>
            </a:endParaRPr>
          </a:p>
        </p:txBody>
      </p:sp>
      <p:sp>
        <p:nvSpPr>
          <p:cNvPr id="7" name="Rectangle 374">
            <a:extLst>
              <a:ext uri="{FF2B5EF4-FFF2-40B4-BE49-F238E27FC236}">
                <a16:creationId xmlns:a16="http://schemas.microsoft.com/office/drawing/2014/main" id="{EBE67F31-E78F-43CF-9C38-A8671D403A75}"/>
              </a:ext>
            </a:extLst>
          </p:cNvPr>
          <p:cNvSpPr/>
          <p:nvPr userDrawn="1"/>
        </p:nvSpPr>
        <p:spPr bwMode="auto">
          <a:xfrm>
            <a:off x="4019673" y="1615015"/>
            <a:ext cx="1361591"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effectLst/>
                <a:uLnTx/>
                <a:uFillTx/>
                <a:latin typeface="Arial" pitchFamily="34" charset="0"/>
                <a:ea typeface="+mn-ea"/>
                <a:cs typeface="+mn-cs"/>
              </a:rPr>
              <a:t>ПАНЕЛИСТЫ</a:t>
            </a:r>
          </a:p>
        </p:txBody>
      </p:sp>
      <p:sp>
        <p:nvSpPr>
          <p:cNvPr id="8" name="Rectangle 374">
            <a:extLst>
              <a:ext uri="{FF2B5EF4-FFF2-40B4-BE49-F238E27FC236}">
                <a16:creationId xmlns:a16="http://schemas.microsoft.com/office/drawing/2014/main" id="{56BFF5FD-F7E4-4B23-8FC6-228C181A7910}"/>
              </a:ext>
            </a:extLst>
          </p:cNvPr>
          <p:cNvSpPr/>
          <p:nvPr userDrawn="1"/>
        </p:nvSpPr>
        <p:spPr bwMode="auto">
          <a:xfrm>
            <a:off x="8036161" y="1615015"/>
            <a:ext cx="1864869" cy="307777"/>
          </a:xfrm>
          <a:prstGeom prst="rect">
            <a:avLst/>
          </a:prstGeom>
        </p:spPr>
        <p:txBody>
          <a:bodyPr wrap="none">
            <a:spAutoFit/>
          </a:bodyPr>
          <a:lstStyle/>
          <a:p>
            <a:pPr algn="ctr">
              <a:defRPr/>
            </a:pPr>
            <a:r>
              <a:rPr lang="ru-RU" sz="1400" b="1" dirty="0">
                <a:latin typeface="Arial" pitchFamily="34" charset="0"/>
              </a:rPr>
              <a:t>ХАРАКТЕРИСТИКИ</a:t>
            </a:r>
          </a:p>
        </p:txBody>
      </p:sp>
      <p:sp>
        <p:nvSpPr>
          <p:cNvPr id="9" name="TextBox 8">
            <a:extLst>
              <a:ext uri="{FF2B5EF4-FFF2-40B4-BE49-F238E27FC236}">
                <a16:creationId xmlns:a16="http://schemas.microsoft.com/office/drawing/2014/main" id="{A5F10451-2672-450C-981F-849A920CAC48}"/>
              </a:ext>
            </a:extLst>
          </p:cNvPr>
          <p:cNvSpPr txBox="1"/>
          <p:nvPr userDrawn="1"/>
        </p:nvSpPr>
        <p:spPr>
          <a:xfrm>
            <a:off x="602631" y="3005257"/>
            <a:ext cx="19671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chemeClr val="tx2"/>
                </a:solidFill>
                <a:effectLst/>
                <a:uLnTx/>
                <a:uFillTx/>
                <a:latin typeface="Arial" pitchFamily="34" charset="0"/>
                <a:ea typeface="+mn-ea"/>
                <a:cs typeface="+mn-cs"/>
              </a:rPr>
              <a:t>42</a:t>
            </a:r>
            <a:r>
              <a:rPr kumimoji="0" lang="en-US" sz="3600" b="1" i="0" u="none" strike="noStrike" kern="1200" cap="none" spc="0" normalizeH="0" baseline="0" noProof="0" dirty="0">
                <a:ln>
                  <a:noFill/>
                </a:ln>
                <a:solidFill>
                  <a:schemeClr val="tx2"/>
                </a:solidFill>
                <a:effectLst/>
                <a:uLnTx/>
                <a:uFillTx/>
                <a:latin typeface="Arial" pitchFamily="34" charset="0"/>
                <a:ea typeface="+mn-ea"/>
                <a:cs typeface="+mn-cs"/>
              </a:rPr>
              <a:t>0 000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Arial" pitchFamily="34" charset="0"/>
                <a:ea typeface="+mn-ea"/>
                <a:cs typeface="+mn-cs"/>
              </a:rPr>
              <a:t>чеков в неделю</a:t>
            </a:r>
          </a:p>
        </p:txBody>
      </p:sp>
      <p:sp>
        <p:nvSpPr>
          <p:cNvPr id="10" name="TextBox 9">
            <a:extLst>
              <a:ext uri="{FF2B5EF4-FFF2-40B4-BE49-F238E27FC236}">
                <a16:creationId xmlns:a16="http://schemas.microsoft.com/office/drawing/2014/main" id="{96B313EF-9635-46B7-9E40-0D929BC3A618}"/>
              </a:ext>
            </a:extLst>
          </p:cNvPr>
          <p:cNvSpPr txBox="1"/>
          <p:nvPr userDrawn="1"/>
        </p:nvSpPr>
        <p:spPr>
          <a:xfrm>
            <a:off x="3771853" y="3005257"/>
            <a:ext cx="18572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3600" b="1" dirty="0">
                <a:solidFill>
                  <a:schemeClr val="tx2"/>
                </a:solidFill>
                <a:latin typeface="Arial" pitchFamily="34" charset="0"/>
              </a:rPr>
              <a:t>40</a:t>
            </a:r>
            <a:r>
              <a:rPr lang="en-US" sz="3600" b="1" dirty="0">
                <a:solidFill>
                  <a:schemeClr val="tx2"/>
                </a:solidFill>
                <a:latin typeface="Arial" pitchFamily="34" charset="0"/>
              </a:rPr>
              <a:t> 000</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dirty="0">
                <a:solidFill>
                  <a:prstClr val="black"/>
                </a:solidFill>
                <a:latin typeface="Arial" pitchFamily="34" charset="0"/>
              </a:rPr>
              <a:t>п</a:t>
            </a:r>
            <a:r>
              <a:rPr kumimoji="0" lang="ru-RU" sz="1200" b="0" i="0" u="none" strike="noStrike" kern="1200" cap="none" spc="0" normalizeH="0" baseline="0" noProof="0" dirty="0" err="1">
                <a:ln>
                  <a:noFill/>
                </a:ln>
                <a:solidFill>
                  <a:prstClr val="black"/>
                </a:solidFill>
                <a:effectLst/>
                <a:uLnTx/>
                <a:uFillTx/>
                <a:latin typeface="Arial" pitchFamily="34" charset="0"/>
                <a:ea typeface="+mn-ea"/>
                <a:cs typeface="+mn-cs"/>
              </a:rPr>
              <a:t>отребителей</a:t>
            </a:r>
            <a:r>
              <a:rPr kumimoji="0" lang="ru-RU" sz="1200" b="0" i="0" u="none" strike="noStrike" kern="1200" cap="none" spc="0" normalizeH="0" baseline="0" noProof="0" dirty="0">
                <a:ln>
                  <a:noFill/>
                </a:ln>
                <a:solidFill>
                  <a:prstClr val="black"/>
                </a:solidFill>
                <a:effectLst/>
                <a:uLnTx/>
                <a:uFillTx/>
                <a:latin typeface="Arial" pitchFamily="34" charset="0"/>
                <a:ea typeface="+mn-ea"/>
                <a:cs typeface="+mn-cs"/>
              </a:rPr>
              <a:t> </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1" name="TextBox 10">
            <a:extLst>
              <a:ext uri="{FF2B5EF4-FFF2-40B4-BE49-F238E27FC236}">
                <a16:creationId xmlns:a16="http://schemas.microsoft.com/office/drawing/2014/main" id="{31060B06-8C45-47D5-BEC7-CB4CEDA221F7}"/>
              </a:ext>
            </a:extLst>
          </p:cNvPr>
          <p:cNvSpPr txBox="1"/>
          <p:nvPr userDrawn="1"/>
        </p:nvSpPr>
        <p:spPr>
          <a:xfrm>
            <a:off x="7373759" y="3005257"/>
            <a:ext cx="3189673" cy="830997"/>
          </a:xfrm>
          <a:prstGeom prst="rect">
            <a:avLst/>
          </a:prstGeom>
          <a:noFill/>
        </p:spPr>
        <p:txBody>
          <a:bodyPr wrap="square" rtlCol="0">
            <a:spAutoFit/>
          </a:bodyPr>
          <a:lstStyle/>
          <a:p>
            <a:pPr algn="ctr">
              <a:defRPr/>
            </a:pPr>
            <a:r>
              <a:rPr lang="ru-RU" sz="3600" b="1" dirty="0">
                <a:solidFill>
                  <a:schemeClr val="tx2"/>
                </a:solidFill>
                <a:latin typeface="Arial" pitchFamily="34" charset="0"/>
              </a:rPr>
              <a:t>600 0</a:t>
            </a:r>
            <a:r>
              <a:rPr lang="en-US" sz="3600" b="1" dirty="0">
                <a:solidFill>
                  <a:schemeClr val="tx2"/>
                </a:solidFill>
                <a:latin typeface="Arial" pitchFamily="34" charset="0"/>
              </a:rPr>
              <a:t>00 000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Arial" pitchFamily="34" charset="0"/>
                <a:ea typeface="+mn-ea"/>
                <a:cs typeface="+mn-cs"/>
              </a:rPr>
              <a:t>запросов к базе в неделю</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2" name="Rectangle 372">
            <a:extLst>
              <a:ext uri="{FF2B5EF4-FFF2-40B4-BE49-F238E27FC236}">
                <a16:creationId xmlns:a16="http://schemas.microsoft.com/office/drawing/2014/main" id="{442030D3-87A4-49A1-BC04-52164F0DF775}"/>
              </a:ext>
            </a:extLst>
          </p:cNvPr>
          <p:cNvSpPr/>
          <p:nvPr userDrawn="1"/>
        </p:nvSpPr>
        <p:spPr bwMode="auto">
          <a:xfrm>
            <a:off x="2371343" y="2511485"/>
            <a:ext cx="121385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000000"/>
                </a:solidFill>
                <a:effectLst/>
                <a:uLnTx/>
                <a:uFillTx/>
                <a:latin typeface="Arial" pitchFamily="34" charset="0"/>
                <a:ea typeface="+mn-ea"/>
                <a:cs typeface="+mn-cs"/>
              </a:rPr>
              <a:t>Сканирование</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000000"/>
                </a:solidFill>
                <a:effectLst/>
                <a:uLnTx/>
                <a:uFillTx/>
                <a:latin typeface="Arial" pitchFamily="34" charset="0"/>
                <a:ea typeface="+mn-ea"/>
                <a:cs typeface="+mn-cs"/>
              </a:rPr>
              <a:t>штрих-кодов</a:t>
            </a:r>
          </a:p>
        </p:txBody>
      </p:sp>
      <p:cxnSp>
        <p:nvCxnSpPr>
          <p:cNvPr id="13" name="Прямая со стрелкой 12">
            <a:extLst>
              <a:ext uri="{FF2B5EF4-FFF2-40B4-BE49-F238E27FC236}">
                <a16:creationId xmlns:a16="http://schemas.microsoft.com/office/drawing/2014/main" id="{0624A46D-2E43-4912-8F03-72115EA5DEE8}"/>
              </a:ext>
            </a:extLst>
          </p:cNvPr>
          <p:cNvCxnSpPr>
            <a:cxnSpLocks/>
          </p:cNvCxnSpPr>
          <p:nvPr userDrawn="1"/>
        </p:nvCxnSpPr>
        <p:spPr>
          <a:xfrm>
            <a:off x="2578728" y="2405675"/>
            <a:ext cx="799088" cy="0"/>
          </a:xfrm>
          <a:prstGeom prst="straightConnector1">
            <a:avLst/>
          </a:prstGeom>
          <a:ln w="19050">
            <a:solidFill>
              <a:srgbClr val="FF82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372">
            <a:extLst>
              <a:ext uri="{FF2B5EF4-FFF2-40B4-BE49-F238E27FC236}">
                <a16:creationId xmlns:a16="http://schemas.microsoft.com/office/drawing/2014/main" id="{92D942CF-8D9C-4927-8CC5-84160DB273A6}"/>
              </a:ext>
            </a:extLst>
          </p:cNvPr>
          <p:cNvSpPr/>
          <p:nvPr userDrawn="1"/>
        </p:nvSpPr>
        <p:spPr bwMode="auto">
          <a:xfrm>
            <a:off x="5783158" y="2543592"/>
            <a:ext cx="103412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KPI </a:t>
            </a:r>
            <a:endParaRPr kumimoji="0" lang="ru-RU" sz="12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000000"/>
                </a:solidFill>
                <a:effectLst/>
                <a:uLnTx/>
                <a:uFillTx/>
                <a:latin typeface="Arial" pitchFamily="34" charset="0"/>
                <a:ea typeface="+mn-ea"/>
                <a:cs typeface="+mn-cs"/>
              </a:rPr>
              <a:t>индикаторы</a:t>
            </a:r>
          </a:p>
        </p:txBody>
      </p:sp>
      <p:cxnSp>
        <p:nvCxnSpPr>
          <p:cNvPr id="15" name="Прямая со стрелкой 14">
            <a:extLst>
              <a:ext uri="{FF2B5EF4-FFF2-40B4-BE49-F238E27FC236}">
                <a16:creationId xmlns:a16="http://schemas.microsoft.com/office/drawing/2014/main" id="{AA5DBB38-EFD9-468B-BA46-242E1131EBEC}"/>
              </a:ext>
            </a:extLst>
          </p:cNvPr>
          <p:cNvCxnSpPr>
            <a:cxnSpLocks/>
          </p:cNvCxnSpPr>
          <p:nvPr userDrawn="1"/>
        </p:nvCxnSpPr>
        <p:spPr>
          <a:xfrm>
            <a:off x="5901408" y="2437782"/>
            <a:ext cx="799088" cy="0"/>
          </a:xfrm>
          <a:prstGeom prst="straightConnector1">
            <a:avLst/>
          </a:prstGeom>
          <a:ln w="19050">
            <a:solidFill>
              <a:srgbClr val="FF8200"/>
            </a:solidFill>
            <a:tailEnd type="arrow"/>
          </a:ln>
        </p:spPr>
        <p:style>
          <a:lnRef idx="1">
            <a:schemeClr val="accent1"/>
          </a:lnRef>
          <a:fillRef idx="0">
            <a:schemeClr val="accent1"/>
          </a:fillRef>
          <a:effectRef idx="0">
            <a:schemeClr val="accent1"/>
          </a:effectRef>
          <a:fontRef idx="minor">
            <a:schemeClr val="tx1"/>
          </a:fontRef>
        </p:style>
      </p:cxnSp>
      <p:grpSp>
        <p:nvGrpSpPr>
          <p:cNvPr id="16" name="Группа 15">
            <a:extLst>
              <a:ext uri="{FF2B5EF4-FFF2-40B4-BE49-F238E27FC236}">
                <a16:creationId xmlns:a16="http://schemas.microsoft.com/office/drawing/2014/main" id="{61A735DC-8107-4DB0-AC59-A39BACF8137F}"/>
              </a:ext>
            </a:extLst>
          </p:cNvPr>
          <p:cNvGrpSpPr/>
          <p:nvPr userDrawn="1"/>
        </p:nvGrpSpPr>
        <p:grpSpPr>
          <a:xfrm>
            <a:off x="7390277" y="2049413"/>
            <a:ext cx="3156637" cy="1010709"/>
            <a:chOff x="7147498" y="2049413"/>
            <a:chExt cx="3156637" cy="1010709"/>
          </a:xfrm>
        </p:grpSpPr>
        <p:grpSp>
          <p:nvGrpSpPr>
            <p:cNvPr id="17" name="Группа 16">
              <a:extLst>
                <a:ext uri="{FF2B5EF4-FFF2-40B4-BE49-F238E27FC236}">
                  <a16:creationId xmlns:a16="http://schemas.microsoft.com/office/drawing/2014/main" id="{EFCE435E-02BE-40D8-8C7A-4EFD3E2EB08A}"/>
                </a:ext>
              </a:extLst>
            </p:cNvPr>
            <p:cNvGrpSpPr/>
            <p:nvPr/>
          </p:nvGrpSpPr>
          <p:grpSpPr>
            <a:xfrm>
              <a:off x="7148957" y="2049413"/>
              <a:ext cx="3155178" cy="497541"/>
              <a:chOff x="7148957" y="2049413"/>
              <a:chExt cx="3155178" cy="497541"/>
            </a:xfrm>
          </p:grpSpPr>
          <p:pic>
            <p:nvPicPr>
              <p:cNvPr id="22" name="Рисунок 21">
                <a:extLst>
                  <a:ext uri="{FF2B5EF4-FFF2-40B4-BE49-F238E27FC236}">
                    <a16:creationId xmlns:a16="http://schemas.microsoft.com/office/drawing/2014/main" id="{22E9E714-72E8-48D6-ACDB-F04937543C3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48957" y="2049413"/>
                <a:ext cx="497541" cy="497541"/>
              </a:xfrm>
              <a:prstGeom prst="rect">
                <a:avLst/>
              </a:prstGeom>
            </p:spPr>
          </p:pic>
          <p:pic>
            <p:nvPicPr>
              <p:cNvPr id="23" name="Рисунок 22">
                <a:extLst>
                  <a:ext uri="{FF2B5EF4-FFF2-40B4-BE49-F238E27FC236}">
                    <a16:creationId xmlns:a16="http://schemas.microsoft.com/office/drawing/2014/main" id="{E9E48583-77BB-492D-A1D2-D4A5CB87B9A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18903" y="2049413"/>
                <a:ext cx="497541" cy="497541"/>
              </a:xfrm>
              <a:prstGeom prst="rect">
                <a:avLst/>
              </a:prstGeom>
            </p:spPr>
          </p:pic>
          <p:grpSp>
            <p:nvGrpSpPr>
              <p:cNvPr id="24" name="Группа 23">
                <a:extLst>
                  <a:ext uri="{FF2B5EF4-FFF2-40B4-BE49-F238E27FC236}">
                    <a16:creationId xmlns:a16="http://schemas.microsoft.com/office/drawing/2014/main" id="{C10BDC72-E5FC-4C15-8E6F-3AD273D091F9}"/>
                  </a:ext>
                </a:extLst>
              </p:cNvPr>
              <p:cNvGrpSpPr/>
              <p:nvPr/>
            </p:nvGrpSpPr>
            <p:grpSpPr>
              <a:xfrm>
                <a:off x="8761878" y="2049413"/>
                <a:ext cx="497541" cy="497541"/>
                <a:chOff x="8712802" y="2049413"/>
                <a:chExt cx="497541" cy="497541"/>
              </a:xfrm>
            </p:grpSpPr>
            <p:pic>
              <p:nvPicPr>
                <p:cNvPr id="29" name="Рисунок 28">
                  <a:extLst>
                    <a:ext uri="{FF2B5EF4-FFF2-40B4-BE49-F238E27FC236}">
                      <a16:creationId xmlns:a16="http://schemas.microsoft.com/office/drawing/2014/main" id="{0FB03F99-BBE5-4A75-9DDD-2EE4A6069A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12802" y="2049413"/>
                  <a:ext cx="497541" cy="497541"/>
                </a:xfrm>
                <a:prstGeom prst="rect">
                  <a:avLst/>
                </a:prstGeom>
              </p:spPr>
            </p:pic>
            <p:pic>
              <p:nvPicPr>
                <p:cNvPr id="30" name="Рисунок 29">
                  <a:extLst>
                    <a:ext uri="{FF2B5EF4-FFF2-40B4-BE49-F238E27FC236}">
                      <a16:creationId xmlns:a16="http://schemas.microsoft.com/office/drawing/2014/main" id="{83D22EA1-2368-493B-9B40-60C8C4ECE07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92077" y="2316044"/>
                  <a:ext cx="138990" cy="138990"/>
                </a:xfrm>
                <a:prstGeom prst="rect">
                  <a:avLst/>
                </a:prstGeom>
              </p:spPr>
            </p:pic>
          </p:grpSp>
          <p:grpSp>
            <p:nvGrpSpPr>
              <p:cNvPr id="25" name="Группа 24">
                <a:extLst>
                  <a:ext uri="{FF2B5EF4-FFF2-40B4-BE49-F238E27FC236}">
                    <a16:creationId xmlns:a16="http://schemas.microsoft.com/office/drawing/2014/main" id="{7661AB9D-1307-4594-AEBB-6971A542FD52}"/>
                  </a:ext>
                </a:extLst>
              </p:cNvPr>
              <p:cNvGrpSpPr/>
              <p:nvPr/>
            </p:nvGrpSpPr>
            <p:grpSpPr>
              <a:xfrm>
                <a:off x="9512304" y="2144295"/>
                <a:ext cx="791831" cy="307777"/>
                <a:chOff x="5210166" y="4466524"/>
                <a:chExt cx="971413" cy="377579"/>
              </a:xfrm>
            </p:grpSpPr>
            <p:pic>
              <p:nvPicPr>
                <p:cNvPr id="26" name="Рисунок 25">
                  <a:extLst>
                    <a:ext uri="{FF2B5EF4-FFF2-40B4-BE49-F238E27FC236}">
                      <a16:creationId xmlns:a16="http://schemas.microsoft.com/office/drawing/2014/main" id="{7C81C9C0-E7AF-451E-9693-B6D8F912504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210166" y="4466524"/>
                  <a:ext cx="377579" cy="377579"/>
                </a:xfrm>
                <a:prstGeom prst="rect">
                  <a:avLst/>
                </a:prstGeom>
              </p:spPr>
            </p:pic>
            <p:pic>
              <p:nvPicPr>
                <p:cNvPr id="27" name="Рисунок 26">
                  <a:extLst>
                    <a:ext uri="{FF2B5EF4-FFF2-40B4-BE49-F238E27FC236}">
                      <a16:creationId xmlns:a16="http://schemas.microsoft.com/office/drawing/2014/main" id="{E5C94443-2937-4F7E-BFF2-203D2B12BD3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95670" y="4466524"/>
                  <a:ext cx="377579" cy="377579"/>
                </a:xfrm>
                <a:prstGeom prst="rect">
                  <a:avLst/>
                </a:prstGeom>
              </p:spPr>
            </p:pic>
            <p:pic>
              <p:nvPicPr>
                <p:cNvPr id="28" name="Рисунок 27">
                  <a:extLst>
                    <a:ext uri="{FF2B5EF4-FFF2-40B4-BE49-F238E27FC236}">
                      <a16:creationId xmlns:a16="http://schemas.microsoft.com/office/drawing/2014/main" id="{4C6D27FC-30C7-4C74-8219-D5BB81B1A32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804000" y="4466524"/>
                  <a:ext cx="377579" cy="377579"/>
                </a:xfrm>
                <a:prstGeom prst="rect">
                  <a:avLst/>
                </a:prstGeom>
              </p:spPr>
            </p:pic>
          </p:grpSp>
        </p:grpSp>
        <p:sp>
          <p:nvSpPr>
            <p:cNvPr id="18" name="Прямоугольник 17">
              <a:extLst>
                <a:ext uri="{FF2B5EF4-FFF2-40B4-BE49-F238E27FC236}">
                  <a16:creationId xmlns:a16="http://schemas.microsoft.com/office/drawing/2014/main" id="{75790637-35EB-446E-9670-8B364B8F8E6B}"/>
                </a:ext>
              </a:extLst>
            </p:cNvPr>
            <p:cNvSpPr/>
            <p:nvPr/>
          </p:nvSpPr>
          <p:spPr>
            <a:xfrm>
              <a:off x="7147498" y="2661711"/>
              <a:ext cx="500458" cy="335156"/>
            </a:xfrm>
            <a:prstGeom prst="rect">
              <a:avLst/>
            </a:prstGeom>
          </p:spPr>
          <p:txBody>
            <a:bodyPr wrap="none">
              <a:spAutoFit/>
            </a:bodyPr>
            <a:lstStyle/>
            <a:p>
              <a:pPr lvl="0">
                <a:lnSpc>
                  <a:spcPct val="150000"/>
                </a:lnSpc>
                <a:buClr>
                  <a:srgbClr val="EF9B10"/>
                </a:buClr>
                <a:defRPr/>
              </a:pPr>
              <a:r>
                <a:rPr lang="en-US" sz="1200" dirty="0">
                  <a:solidFill>
                    <a:prstClr val="black"/>
                  </a:solidFill>
                  <a:latin typeface="Arial" pitchFamily="34" charset="0"/>
                </a:rPr>
                <a:t>SKU</a:t>
              </a:r>
            </a:p>
          </p:txBody>
        </p:sp>
        <p:sp>
          <p:nvSpPr>
            <p:cNvPr id="19" name="Прямоугольник 18">
              <a:extLst>
                <a:ext uri="{FF2B5EF4-FFF2-40B4-BE49-F238E27FC236}">
                  <a16:creationId xmlns:a16="http://schemas.microsoft.com/office/drawing/2014/main" id="{F43E5240-540C-4050-A83A-15E1C93FB48B}"/>
                </a:ext>
              </a:extLst>
            </p:cNvPr>
            <p:cNvSpPr/>
            <p:nvPr/>
          </p:nvSpPr>
          <p:spPr>
            <a:xfrm>
              <a:off x="7799560" y="2598457"/>
              <a:ext cx="736227" cy="461665"/>
            </a:xfrm>
            <a:prstGeom prst="rect">
              <a:avLst/>
            </a:prstGeom>
          </p:spPr>
          <p:txBody>
            <a:bodyPr wrap="none">
              <a:spAutoFit/>
            </a:bodyPr>
            <a:lstStyle/>
            <a:p>
              <a:pPr algn="ctr">
                <a:buClr>
                  <a:srgbClr val="EF9B10"/>
                </a:buClr>
                <a:defRPr/>
              </a:pPr>
              <a:r>
                <a:rPr lang="ru-RU" sz="1200" dirty="0">
                  <a:solidFill>
                    <a:prstClr val="black"/>
                  </a:solidFill>
                  <a:latin typeface="Arial" pitchFamily="34" charset="0"/>
                </a:rPr>
                <a:t>Место </a:t>
              </a:r>
            </a:p>
            <a:p>
              <a:pPr algn="ctr">
                <a:buClr>
                  <a:srgbClr val="EF9B10"/>
                </a:buClr>
                <a:defRPr/>
              </a:pPr>
              <a:r>
                <a:rPr lang="ru-RU" sz="1200" dirty="0">
                  <a:solidFill>
                    <a:prstClr val="black"/>
                  </a:solidFill>
                  <a:latin typeface="Arial" pitchFamily="34" charset="0"/>
                </a:rPr>
                <a:t>покупки</a:t>
              </a:r>
            </a:p>
          </p:txBody>
        </p:sp>
        <p:sp>
          <p:nvSpPr>
            <p:cNvPr id="20" name="Прямоугольник 19">
              <a:extLst>
                <a:ext uri="{FF2B5EF4-FFF2-40B4-BE49-F238E27FC236}">
                  <a16:creationId xmlns:a16="http://schemas.microsoft.com/office/drawing/2014/main" id="{A87223E4-CAB6-44B5-9F7E-E30A170C37AF}"/>
                </a:ext>
              </a:extLst>
            </p:cNvPr>
            <p:cNvSpPr/>
            <p:nvPr/>
          </p:nvSpPr>
          <p:spPr>
            <a:xfrm>
              <a:off x="8733969" y="2690790"/>
              <a:ext cx="553358" cy="276999"/>
            </a:xfrm>
            <a:prstGeom prst="rect">
              <a:avLst/>
            </a:prstGeom>
          </p:spPr>
          <p:txBody>
            <a:bodyPr wrap="none">
              <a:spAutoFit/>
            </a:bodyPr>
            <a:lstStyle/>
            <a:p>
              <a:pPr algn="ctr">
                <a:buClr>
                  <a:srgbClr val="EF9B10"/>
                </a:buClr>
                <a:defRPr/>
              </a:pPr>
              <a:r>
                <a:rPr lang="ru-RU" sz="1200" dirty="0">
                  <a:solidFill>
                    <a:prstClr val="black"/>
                  </a:solidFill>
                  <a:latin typeface="Arial" pitchFamily="34" charset="0"/>
                </a:rPr>
                <a:t>Цена</a:t>
              </a:r>
            </a:p>
          </p:txBody>
        </p:sp>
        <p:sp>
          <p:nvSpPr>
            <p:cNvPr id="21" name="Прямоугольник 20">
              <a:extLst>
                <a:ext uri="{FF2B5EF4-FFF2-40B4-BE49-F238E27FC236}">
                  <a16:creationId xmlns:a16="http://schemas.microsoft.com/office/drawing/2014/main" id="{98B6F85D-519D-4A09-8D38-69EC4055DE36}"/>
                </a:ext>
              </a:extLst>
            </p:cNvPr>
            <p:cNvSpPr/>
            <p:nvPr/>
          </p:nvSpPr>
          <p:spPr>
            <a:xfrm>
              <a:off x="9540106" y="2598457"/>
              <a:ext cx="736227" cy="461665"/>
            </a:xfrm>
            <a:prstGeom prst="rect">
              <a:avLst/>
            </a:prstGeom>
          </p:spPr>
          <p:txBody>
            <a:bodyPr wrap="none">
              <a:spAutoFit/>
            </a:bodyPr>
            <a:lstStyle/>
            <a:p>
              <a:pPr algn="ctr">
                <a:buClr>
                  <a:srgbClr val="EF9B10"/>
                </a:buClr>
                <a:defRPr/>
              </a:pPr>
              <a:r>
                <a:rPr lang="ru-RU" sz="1200" dirty="0">
                  <a:solidFill>
                    <a:prstClr val="black"/>
                  </a:solidFill>
                  <a:latin typeface="Arial" pitchFamily="34" charset="0"/>
                </a:rPr>
                <a:t>Объем </a:t>
              </a:r>
            </a:p>
            <a:p>
              <a:pPr algn="ctr">
                <a:buClr>
                  <a:srgbClr val="EF9B10"/>
                </a:buClr>
                <a:defRPr/>
              </a:pPr>
              <a:r>
                <a:rPr lang="ru-RU" sz="1200" dirty="0">
                  <a:solidFill>
                    <a:prstClr val="black"/>
                  </a:solidFill>
                  <a:latin typeface="Arial" pitchFamily="34" charset="0"/>
                </a:rPr>
                <a:t>покупки</a:t>
              </a:r>
            </a:p>
          </p:txBody>
        </p:sp>
      </p:grpSp>
      <p:sp>
        <p:nvSpPr>
          <p:cNvPr id="31" name="Прямоугольник 30">
            <a:extLst>
              <a:ext uri="{FF2B5EF4-FFF2-40B4-BE49-F238E27FC236}">
                <a16:creationId xmlns:a16="http://schemas.microsoft.com/office/drawing/2014/main" id="{1695ED75-9145-4FF7-831A-A02EBA27A3C3}"/>
              </a:ext>
            </a:extLst>
          </p:cNvPr>
          <p:cNvSpPr/>
          <p:nvPr userDrawn="1"/>
        </p:nvSpPr>
        <p:spPr>
          <a:xfrm>
            <a:off x="1696599" y="4306430"/>
            <a:ext cx="9545044" cy="584775"/>
          </a:xfrm>
          <a:prstGeom prst="rect">
            <a:avLst/>
          </a:prstGeom>
        </p:spPr>
        <p:txBody>
          <a:bodyPr wrap="square">
            <a:spAutoFit/>
          </a:bodyPr>
          <a:lstStyle/>
          <a:p>
            <a:pPr lvl="0" algn="just">
              <a:defRPr/>
            </a:pPr>
            <a:r>
              <a:rPr lang="en-US" sz="1600" dirty="0" err="1">
                <a:solidFill>
                  <a:prstClr val="black"/>
                </a:solidFill>
              </a:rPr>
              <a:t>Romir</a:t>
            </a:r>
            <a:r>
              <a:rPr lang="en-US" sz="1600" dirty="0">
                <a:solidFill>
                  <a:prstClr val="black"/>
                </a:solidFill>
              </a:rPr>
              <a:t> Consumer Scan Panel </a:t>
            </a:r>
            <a:r>
              <a:rPr lang="ru-RU" sz="1600" dirty="0">
                <a:solidFill>
                  <a:prstClr val="black"/>
                </a:solidFill>
              </a:rPr>
              <a:t>– уникальный инструмент, позволяющий сформировать базы точек </a:t>
            </a:r>
            <a:endParaRPr lang="en-US" sz="1600" dirty="0">
              <a:solidFill>
                <a:prstClr val="black"/>
              </a:solidFill>
            </a:endParaRPr>
          </a:p>
          <a:p>
            <a:pPr lvl="0" algn="just">
              <a:defRPr/>
            </a:pPr>
            <a:r>
              <a:rPr lang="ru-RU" sz="1600" dirty="0">
                <a:solidFill>
                  <a:prstClr val="black"/>
                </a:solidFill>
              </a:rPr>
              <a:t>и создать сегментацию базы точек, исходя из задач и потребностей Клиента. </a:t>
            </a:r>
          </a:p>
        </p:txBody>
      </p:sp>
      <p:sp>
        <p:nvSpPr>
          <p:cNvPr id="32" name="Прямоугольник 31">
            <a:extLst>
              <a:ext uri="{FF2B5EF4-FFF2-40B4-BE49-F238E27FC236}">
                <a16:creationId xmlns:a16="http://schemas.microsoft.com/office/drawing/2014/main" id="{73C2E6A3-D64E-4548-B02F-5EC1422FBBC8}"/>
              </a:ext>
            </a:extLst>
          </p:cNvPr>
          <p:cNvSpPr/>
          <p:nvPr userDrawn="1"/>
        </p:nvSpPr>
        <p:spPr>
          <a:xfrm>
            <a:off x="1699848" y="5132257"/>
            <a:ext cx="9570930" cy="338554"/>
          </a:xfrm>
          <a:prstGeom prst="rect">
            <a:avLst/>
          </a:prstGeom>
        </p:spPr>
        <p:txBody>
          <a:bodyPr wrap="square">
            <a:spAutoFit/>
          </a:bodyPr>
          <a:lstStyle/>
          <a:p>
            <a:r>
              <a:rPr lang="ru-RU" sz="1600" dirty="0">
                <a:solidFill>
                  <a:prstClr val="black"/>
                </a:solidFill>
              </a:rPr>
              <a:t>География охвата: 220 российских городов с населением более 10 тысяч человек</a:t>
            </a:r>
            <a:endParaRPr lang="ru-RU" sz="1600" dirty="0"/>
          </a:p>
        </p:txBody>
      </p:sp>
      <p:grpSp>
        <p:nvGrpSpPr>
          <p:cNvPr id="33" name="Группа 32">
            <a:extLst>
              <a:ext uri="{FF2B5EF4-FFF2-40B4-BE49-F238E27FC236}">
                <a16:creationId xmlns:a16="http://schemas.microsoft.com/office/drawing/2014/main" id="{1E28F288-60D6-4649-B969-C9FAE90B250C}"/>
              </a:ext>
            </a:extLst>
          </p:cNvPr>
          <p:cNvGrpSpPr/>
          <p:nvPr userDrawn="1"/>
        </p:nvGrpSpPr>
        <p:grpSpPr>
          <a:xfrm>
            <a:off x="916846" y="4965638"/>
            <a:ext cx="671792" cy="671792"/>
            <a:chOff x="3657905" y="990905"/>
            <a:chExt cx="4876190" cy="4876190"/>
          </a:xfrm>
        </p:grpSpPr>
        <p:pic>
          <p:nvPicPr>
            <p:cNvPr id="34" name="Рисунок 33">
              <a:extLst>
                <a:ext uri="{FF2B5EF4-FFF2-40B4-BE49-F238E27FC236}">
                  <a16:creationId xmlns:a16="http://schemas.microsoft.com/office/drawing/2014/main" id="{6D2145E6-A246-49A7-8DD9-65E15BB016D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657905" y="990905"/>
              <a:ext cx="4876190" cy="4876190"/>
            </a:xfrm>
            <a:prstGeom prst="rect">
              <a:avLst/>
            </a:prstGeom>
          </p:spPr>
        </p:pic>
        <p:sp>
          <p:nvSpPr>
            <p:cNvPr id="35" name="Овал 34">
              <a:extLst>
                <a:ext uri="{FF2B5EF4-FFF2-40B4-BE49-F238E27FC236}">
                  <a16:creationId xmlns:a16="http://schemas.microsoft.com/office/drawing/2014/main" id="{6E2FA7E8-49C9-40A8-B21B-2B109D1D5138}"/>
                </a:ext>
              </a:extLst>
            </p:cNvPr>
            <p:cNvSpPr/>
            <p:nvPr/>
          </p:nvSpPr>
          <p:spPr>
            <a:xfrm>
              <a:off x="5364002" y="3319306"/>
              <a:ext cx="1521933" cy="7995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36" name="Рисунок 35">
            <a:extLst>
              <a:ext uri="{FF2B5EF4-FFF2-40B4-BE49-F238E27FC236}">
                <a16:creationId xmlns:a16="http://schemas.microsoft.com/office/drawing/2014/main" id="{3873CCCF-8839-433A-A982-089C93BEBB8C}"/>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16142" y="5764688"/>
            <a:ext cx="673200" cy="673200"/>
          </a:xfrm>
          <a:prstGeom prst="rect">
            <a:avLst/>
          </a:prstGeom>
        </p:spPr>
      </p:pic>
      <p:sp>
        <p:nvSpPr>
          <p:cNvPr id="37" name="Прямоугольник 36">
            <a:extLst>
              <a:ext uri="{FF2B5EF4-FFF2-40B4-BE49-F238E27FC236}">
                <a16:creationId xmlns:a16="http://schemas.microsoft.com/office/drawing/2014/main" id="{280E5030-E499-4B9C-8E12-2EF60BBF4415}"/>
              </a:ext>
            </a:extLst>
          </p:cNvPr>
          <p:cNvSpPr/>
          <p:nvPr userDrawn="1"/>
        </p:nvSpPr>
        <p:spPr>
          <a:xfrm>
            <a:off x="1696891" y="5685790"/>
            <a:ext cx="9547372" cy="830997"/>
          </a:xfrm>
          <a:prstGeom prst="rect">
            <a:avLst/>
          </a:prstGeom>
        </p:spPr>
        <p:txBody>
          <a:bodyPr wrap="square">
            <a:spAutoFit/>
          </a:bodyPr>
          <a:lstStyle/>
          <a:p>
            <a:pPr lvl="0" algn="just">
              <a:defRPr/>
            </a:pPr>
            <a:r>
              <a:rPr lang="ru-RU" sz="1600" dirty="0">
                <a:solidFill>
                  <a:prstClr val="black"/>
                </a:solidFill>
              </a:rPr>
              <a:t>Вы можете видеть, какие именно каналы и магазины были задействованы при покупке. </a:t>
            </a:r>
            <a:endParaRPr lang="en-US" sz="1600" dirty="0">
              <a:solidFill>
                <a:prstClr val="black"/>
              </a:solidFill>
            </a:endParaRPr>
          </a:p>
          <a:p>
            <a:pPr lvl="0" algn="just">
              <a:defRPr/>
            </a:pPr>
            <a:r>
              <a:rPr lang="ru-RU" sz="1600" dirty="0">
                <a:solidFill>
                  <a:prstClr val="black"/>
                </a:solidFill>
              </a:rPr>
              <a:t>Панель покрывает такие каналы и сети, от которых сложно получить данные, позволяя понять, </a:t>
            </a:r>
          </a:p>
          <a:p>
            <a:pPr lvl="0" algn="just">
              <a:defRPr/>
            </a:pPr>
            <a:r>
              <a:rPr lang="ru-RU" sz="1600" dirty="0">
                <a:solidFill>
                  <a:prstClr val="black"/>
                </a:solidFill>
              </a:rPr>
              <a:t>чем именно руководствовался потребитель при выборе каналов потребления</a:t>
            </a:r>
          </a:p>
        </p:txBody>
      </p:sp>
      <p:pic>
        <p:nvPicPr>
          <p:cNvPr id="38" name="Рисунок 37">
            <a:extLst>
              <a:ext uri="{FF2B5EF4-FFF2-40B4-BE49-F238E27FC236}">
                <a16:creationId xmlns:a16="http://schemas.microsoft.com/office/drawing/2014/main" id="{2E286CAF-FF7F-4F9C-87EA-647A28637BCA}"/>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915438" y="4262217"/>
            <a:ext cx="673200" cy="673200"/>
          </a:xfrm>
          <a:prstGeom prst="rect">
            <a:avLst/>
          </a:prstGeom>
        </p:spPr>
      </p:pic>
      <p:sp>
        <p:nvSpPr>
          <p:cNvPr id="40" name="Номер слайда 5">
            <a:extLst>
              <a:ext uri="{FF2B5EF4-FFF2-40B4-BE49-F238E27FC236}">
                <a16:creationId xmlns:a16="http://schemas.microsoft.com/office/drawing/2014/main" id="{DD759CE1-D69F-4011-BBE7-66CB9E36045F}"/>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Tree>
    <p:extLst>
      <p:ext uri="{BB962C8B-B14F-4D97-AF65-F5344CB8AC3E}">
        <p14:creationId xmlns:p14="http://schemas.microsoft.com/office/powerpoint/2010/main" val="11553190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ast food">
    <p:spTree>
      <p:nvGrpSpPr>
        <p:cNvPr id="1" name=""/>
        <p:cNvGrpSpPr/>
        <p:nvPr/>
      </p:nvGrpSpPr>
      <p:grpSpPr>
        <a:xfrm>
          <a:off x="0" y="0"/>
          <a:ext cx="0" cy="0"/>
          <a:chOff x="0" y="0"/>
          <a:chExt cx="0" cy="0"/>
        </a:xfrm>
      </p:grpSpPr>
      <p:pic>
        <p:nvPicPr>
          <p:cNvPr id="9218" name="Picture 2" descr="Close-Up Photo of Burger">
            <a:extLst>
              <a:ext uri="{FF2B5EF4-FFF2-40B4-BE49-F238E27FC236}">
                <a16:creationId xmlns:a16="http://schemas.microsoft.com/office/drawing/2014/main" id="{88821669-915D-4AC5-93A0-8DEDD4432D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0" y="0"/>
            <a:ext cx="10287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Группа 14">
            <a:extLst>
              <a:ext uri="{FF2B5EF4-FFF2-40B4-BE49-F238E27FC236}">
                <a16:creationId xmlns:a16="http://schemas.microsoft.com/office/drawing/2014/main" id="{70AD010A-5EBA-4E2E-A9DD-C04BECDA4044}"/>
              </a:ext>
            </a:extLst>
          </p:cNvPr>
          <p:cNvGrpSpPr/>
          <p:nvPr userDrawn="1"/>
        </p:nvGrpSpPr>
        <p:grpSpPr>
          <a:xfrm>
            <a:off x="5019247" y="2528000"/>
            <a:ext cx="972611" cy="788713"/>
            <a:chOff x="6008842" y="2531269"/>
            <a:chExt cx="961075" cy="779144"/>
          </a:xfrm>
          <a:solidFill>
            <a:schemeClr val="bg2"/>
          </a:solidFill>
        </p:grpSpPr>
        <p:sp>
          <p:nvSpPr>
            <p:cNvPr id="16" name="Хорда 15">
              <a:extLst>
                <a:ext uri="{FF2B5EF4-FFF2-40B4-BE49-F238E27FC236}">
                  <a16:creationId xmlns:a16="http://schemas.microsoft.com/office/drawing/2014/main" id="{50F967C9-B84A-43E2-AB04-7FFB77615C9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C79A3DC-EDE5-4A9D-98DF-64E5BC05F63A}"/>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441AC54-DC1D-431C-BF0B-FEEC84E4F6EF}"/>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a:extLst>
              <a:ext uri="{FF2B5EF4-FFF2-40B4-BE49-F238E27FC236}">
                <a16:creationId xmlns:a16="http://schemas.microsoft.com/office/drawing/2014/main" id="{FAEEA26B-7CEA-423E-A8AF-A872175BF9C8}"/>
              </a:ext>
            </a:extLst>
          </p:cNvPr>
          <p:cNvGrpSpPr/>
          <p:nvPr userDrawn="1"/>
        </p:nvGrpSpPr>
        <p:grpSpPr>
          <a:xfrm>
            <a:off x="-909321" y="-56162"/>
            <a:ext cx="9315450" cy="6970323"/>
            <a:chOff x="-1" y="-9757"/>
            <a:chExt cx="9204961" cy="6885757"/>
          </a:xfrm>
          <a:solidFill>
            <a:schemeClr val="bg2"/>
          </a:solidFill>
        </p:grpSpPr>
        <p:sp>
          <p:nvSpPr>
            <p:cNvPr id="28" name="Полилиния 12">
              <a:extLst>
                <a:ext uri="{FF2B5EF4-FFF2-40B4-BE49-F238E27FC236}">
                  <a16:creationId xmlns:a16="http://schemas.microsoft.com/office/drawing/2014/main" id="{E687EBE6-2508-4481-B8FA-136835B3E250}"/>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B606D266-ABA8-43BC-9271-DCD89CFBAA0E}"/>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14">
              <a:extLst>
                <a:ext uri="{FF2B5EF4-FFF2-40B4-BE49-F238E27FC236}">
                  <a16:creationId xmlns:a16="http://schemas.microsoft.com/office/drawing/2014/main" id="{F5F0FF45-E90F-4EFA-A687-C6BBEB007CBB}"/>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ый треугольник 30">
              <a:extLst>
                <a:ext uri="{FF2B5EF4-FFF2-40B4-BE49-F238E27FC236}">
                  <a16:creationId xmlns:a16="http://schemas.microsoft.com/office/drawing/2014/main" id="{872832CE-BA03-40C8-99A3-702DF1B47115}"/>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7D7B5C5C-BD74-4CA1-A5CE-FAB6DD81EC07}"/>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a:extLst>
              <a:ext uri="{FF2B5EF4-FFF2-40B4-BE49-F238E27FC236}">
                <a16:creationId xmlns:a16="http://schemas.microsoft.com/office/drawing/2014/main" id="{25980FA3-BC1E-48E1-B149-1D6FAE20EEB2}"/>
              </a:ext>
            </a:extLst>
          </p:cNvPr>
          <p:cNvGrpSpPr/>
          <p:nvPr userDrawn="1"/>
        </p:nvGrpSpPr>
        <p:grpSpPr>
          <a:xfrm>
            <a:off x="5019247" y="2528000"/>
            <a:ext cx="972611" cy="788713"/>
            <a:chOff x="6008842" y="2531269"/>
            <a:chExt cx="961075" cy="779144"/>
          </a:xfrm>
          <a:solidFill>
            <a:schemeClr val="bg2"/>
          </a:solidFill>
        </p:grpSpPr>
        <p:sp>
          <p:nvSpPr>
            <p:cNvPr id="34" name="Хорда 33">
              <a:extLst>
                <a:ext uri="{FF2B5EF4-FFF2-40B4-BE49-F238E27FC236}">
                  <a16:creationId xmlns:a16="http://schemas.microsoft.com/office/drawing/2014/main" id="{D904B3A8-0CCB-493A-A068-39D8A3D996FB}"/>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6917E770-69ED-4D41-AAB0-3CBC4BCFC0F9}"/>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88603BF1-97BE-4342-BEA1-283266EF98A8}"/>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Text Placeholder 26">
            <a:extLst>
              <a:ext uri="{FF2B5EF4-FFF2-40B4-BE49-F238E27FC236}">
                <a16:creationId xmlns:a16="http://schemas.microsoft.com/office/drawing/2014/main" id="{2803103E-C9E3-4520-8B95-0FCDC649F17A}"/>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37266510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ast food_">
    <p:spTree>
      <p:nvGrpSpPr>
        <p:cNvPr id="1" name=""/>
        <p:cNvGrpSpPr/>
        <p:nvPr/>
      </p:nvGrpSpPr>
      <p:grpSpPr>
        <a:xfrm>
          <a:off x="0" y="0"/>
          <a:ext cx="0" cy="0"/>
          <a:chOff x="0" y="0"/>
          <a:chExt cx="0" cy="0"/>
        </a:xfrm>
      </p:grpSpPr>
      <p:pic>
        <p:nvPicPr>
          <p:cNvPr id="10242" name="Picture 2" descr="Tomato Burger and Fried Fries">
            <a:extLst>
              <a:ext uri="{FF2B5EF4-FFF2-40B4-BE49-F238E27FC236}">
                <a16:creationId xmlns:a16="http://schemas.microsoft.com/office/drawing/2014/main" id="{6C2CDCCD-80EB-43D3-9EDC-AAC0D5E22A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0" y="-17709"/>
            <a:ext cx="10287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Группа 14">
            <a:extLst>
              <a:ext uri="{FF2B5EF4-FFF2-40B4-BE49-F238E27FC236}">
                <a16:creationId xmlns:a16="http://schemas.microsoft.com/office/drawing/2014/main" id="{70AD010A-5EBA-4E2E-A9DD-C04BECDA4044}"/>
              </a:ext>
            </a:extLst>
          </p:cNvPr>
          <p:cNvGrpSpPr/>
          <p:nvPr userDrawn="1"/>
        </p:nvGrpSpPr>
        <p:grpSpPr>
          <a:xfrm>
            <a:off x="5019247" y="2528000"/>
            <a:ext cx="972611" cy="788713"/>
            <a:chOff x="6008842" y="2531269"/>
            <a:chExt cx="961075" cy="779144"/>
          </a:xfrm>
          <a:solidFill>
            <a:schemeClr val="bg2"/>
          </a:solidFill>
        </p:grpSpPr>
        <p:sp>
          <p:nvSpPr>
            <p:cNvPr id="16" name="Хорда 15">
              <a:extLst>
                <a:ext uri="{FF2B5EF4-FFF2-40B4-BE49-F238E27FC236}">
                  <a16:creationId xmlns:a16="http://schemas.microsoft.com/office/drawing/2014/main" id="{50F967C9-B84A-43E2-AB04-7FFB77615C9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C79A3DC-EDE5-4A9D-98DF-64E5BC05F63A}"/>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441AC54-DC1D-431C-BF0B-FEEC84E4F6EF}"/>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a:extLst>
              <a:ext uri="{FF2B5EF4-FFF2-40B4-BE49-F238E27FC236}">
                <a16:creationId xmlns:a16="http://schemas.microsoft.com/office/drawing/2014/main" id="{FAEEA26B-7CEA-423E-A8AF-A872175BF9C8}"/>
              </a:ext>
            </a:extLst>
          </p:cNvPr>
          <p:cNvGrpSpPr/>
          <p:nvPr userDrawn="1"/>
        </p:nvGrpSpPr>
        <p:grpSpPr>
          <a:xfrm>
            <a:off x="-909321" y="-56162"/>
            <a:ext cx="9315450" cy="6970323"/>
            <a:chOff x="-1" y="-9757"/>
            <a:chExt cx="9204961" cy="6885757"/>
          </a:xfrm>
          <a:solidFill>
            <a:schemeClr val="bg2"/>
          </a:solidFill>
        </p:grpSpPr>
        <p:sp>
          <p:nvSpPr>
            <p:cNvPr id="28" name="Полилиния 12">
              <a:extLst>
                <a:ext uri="{FF2B5EF4-FFF2-40B4-BE49-F238E27FC236}">
                  <a16:creationId xmlns:a16="http://schemas.microsoft.com/office/drawing/2014/main" id="{E687EBE6-2508-4481-B8FA-136835B3E250}"/>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B606D266-ABA8-43BC-9271-DCD89CFBAA0E}"/>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14">
              <a:extLst>
                <a:ext uri="{FF2B5EF4-FFF2-40B4-BE49-F238E27FC236}">
                  <a16:creationId xmlns:a16="http://schemas.microsoft.com/office/drawing/2014/main" id="{F5F0FF45-E90F-4EFA-A687-C6BBEB007CBB}"/>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ый треугольник 30">
              <a:extLst>
                <a:ext uri="{FF2B5EF4-FFF2-40B4-BE49-F238E27FC236}">
                  <a16:creationId xmlns:a16="http://schemas.microsoft.com/office/drawing/2014/main" id="{872832CE-BA03-40C8-99A3-702DF1B47115}"/>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7D7B5C5C-BD74-4CA1-A5CE-FAB6DD81EC07}"/>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a:extLst>
              <a:ext uri="{FF2B5EF4-FFF2-40B4-BE49-F238E27FC236}">
                <a16:creationId xmlns:a16="http://schemas.microsoft.com/office/drawing/2014/main" id="{25980FA3-BC1E-48E1-B149-1D6FAE20EEB2}"/>
              </a:ext>
            </a:extLst>
          </p:cNvPr>
          <p:cNvGrpSpPr/>
          <p:nvPr userDrawn="1"/>
        </p:nvGrpSpPr>
        <p:grpSpPr>
          <a:xfrm>
            <a:off x="5019247" y="2528000"/>
            <a:ext cx="972611" cy="788713"/>
            <a:chOff x="6008842" y="2531269"/>
            <a:chExt cx="961075" cy="779144"/>
          </a:xfrm>
          <a:solidFill>
            <a:schemeClr val="bg2"/>
          </a:solidFill>
        </p:grpSpPr>
        <p:sp>
          <p:nvSpPr>
            <p:cNvPr id="34" name="Хорда 33">
              <a:extLst>
                <a:ext uri="{FF2B5EF4-FFF2-40B4-BE49-F238E27FC236}">
                  <a16:creationId xmlns:a16="http://schemas.microsoft.com/office/drawing/2014/main" id="{D904B3A8-0CCB-493A-A068-39D8A3D996FB}"/>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6917E770-69ED-4D41-AAB0-3CBC4BCFC0F9}"/>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88603BF1-97BE-4342-BEA1-283266EF98A8}"/>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Text Placeholder 26">
            <a:extLst>
              <a:ext uri="{FF2B5EF4-FFF2-40B4-BE49-F238E27FC236}">
                <a16:creationId xmlns:a16="http://schemas.microsoft.com/office/drawing/2014/main" id="{2803103E-C9E3-4520-8B95-0FCDC649F17A}"/>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41759833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et food_cat">
    <p:spTree>
      <p:nvGrpSpPr>
        <p:cNvPr id="1" name=""/>
        <p:cNvGrpSpPr/>
        <p:nvPr/>
      </p:nvGrpSpPr>
      <p:grpSpPr>
        <a:xfrm>
          <a:off x="0" y="0"/>
          <a:ext cx="0" cy="0"/>
          <a:chOff x="0" y="0"/>
          <a:chExt cx="0" cy="0"/>
        </a:xfrm>
      </p:grpSpPr>
      <p:pic>
        <p:nvPicPr>
          <p:cNvPr id="11270" name="Picture 6" descr="Orange White Cat">
            <a:extLst>
              <a:ext uri="{FF2B5EF4-FFF2-40B4-BE49-F238E27FC236}">
                <a16:creationId xmlns:a16="http://schemas.microsoft.com/office/drawing/2014/main" id="{D1CD2AB8-CB04-420B-BECF-F76B134248A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3723"/>
          <a:stretch/>
        </p:blipFill>
        <p:spPr bwMode="auto">
          <a:xfrm>
            <a:off x="3293427" y="0"/>
            <a:ext cx="889857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Группа 14">
            <a:extLst>
              <a:ext uri="{FF2B5EF4-FFF2-40B4-BE49-F238E27FC236}">
                <a16:creationId xmlns:a16="http://schemas.microsoft.com/office/drawing/2014/main" id="{70AD010A-5EBA-4E2E-A9DD-C04BECDA4044}"/>
              </a:ext>
            </a:extLst>
          </p:cNvPr>
          <p:cNvGrpSpPr/>
          <p:nvPr userDrawn="1"/>
        </p:nvGrpSpPr>
        <p:grpSpPr>
          <a:xfrm>
            <a:off x="5019247" y="2528000"/>
            <a:ext cx="972611" cy="788713"/>
            <a:chOff x="6008842" y="2531269"/>
            <a:chExt cx="961075" cy="779144"/>
          </a:xfrm>
          <a:solidFill>
            <a:schemeClr val="bg2"/>
          </a:solidFill>
        </p:grpSpPr>
        <p:sp>
          <p:nvSpPr>
            <p:cNvPr id="16" name="Хорда 15">
              <a:extLst>
                <a:ext uri="{FF2B5EF4-FFF2-40B4-BE49-F238E27FC236}">
                  <a16:creationId xmlns:a16="http://schemas.microsoft.com/office/drawing/2014/main" id="{50F967C9-B84A-43E2-AB04-7FFB77615C9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C79A3DC-EDE5-4A9D-98DF-64E5BC05F63A}"/>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441AC54-DC1D-431C-BF0B-FEEC84E4F6EF}"/>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a:extLst>
              <a:ext uri="{FF2B5EF4-FFF2-40B4-BE49-F238E27FC236}">
                <a16:creationId xmlns:a16="http://schemas.microsoft.com/office/drawing/2014/main" id="{FAEEA26B-7CEA-423E-A8AF-A872175BF9C8}"/>
              </a:ext>
            </a:extLst>
          </p:cNvPr>
          <p:cNvGrpSpPr/>
          <p:nvPr userDrawn="1"/>
        </p:nvGrpSpPr>
        <p:grpSpPr>
          <a:xfrm>
            <a:off x="-909321" y="-56162"/>
            <a:ext cx="9315450" cy="6970323"/>
            <a:chOff x="-1" y="-9757"/>
            <a:chExt cx="9204961" cy="6885757"/>
          </a:xfrm>
          <a:solidFill>
            <a:schemeClr val="bg2"/>
          </a:solidFill>
        </p:grpSpPr>
        <p:sp>
          <p:nvSpPr>
            <p:cNvPr id="28" name="Полилиния 12">
              <a:extLst>
                <a:ext uri="{FF2B5EF4-FFF2-40B4-BE49-F238E27FC236}">
                  <a16:creationId xmlns:a16="http://schemas.microsoft.com/office/drawing/2014/main" id="{E687EBE6-2508-4481-B8FA-136835B3E250}"/>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B606D266-ABA8-43BC-9271-DCD89CFBAA0E}"/>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14">
              <a:extLst>
                <a:ext uri="{FF2B5EF4-FFF2-40B4-BE49-F238E27FC236}">
                  <a16:creationId xmlns:a16="http://schemas.microsoft.com/office/drawing/2014/main" id="{F5F0FF45-E90F-4EFA-A687-C6BBEB007CBB}"/>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ый треугольник 30">
              <a:extLst>
                <a:ext uri="{FF2B5EF4-FFF2-40B4-BE49-F238E27FC236}">
                  <a16:creationId xmlns:a16="http://schemas.microsoft.com/office/drawing/2014/main" id="{872832CE-BA03-40C8-99A3-702DF1B47115}"/>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7D7B5C5C-BD74-4CA1-A5CE-FAB6DD81EC07}"/>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a:extLst>
              <a:ext uri="{FF2B5EF4-FFF2-40B4-BE49-F238E27FC236}">
                <a16:creationId xmlns:a16="http://schemas.microsoft.com/office/drawing/2014/main" id="{25980FA3-BC1E-48E1-B149-1D6FAE20EEB2}"/>
              </a:ext>
            </a:extLst>
          </p:cNvPr>
          <p:cNvGrpSpPr/>
          <p:nvPr userDrawn="1"/>
        </p:nvGrpSpPr>
        <p:grpSpPr>
          <a:xfrm>
            <a:off x="5019247" y="2528000"/>
            <a:ext cx="972611" cy="788713"/>
            <a:chOff x="6008842" y="2531269"/>
            <a:chExt cx="961075" cy="779144"/>
          </a:xfrm>
          <a:solidFill>
            <a:schemeClr val="bg2"/>
          </a:solidFill>
        </p:grpSpPr>
        <p:sp>
          <p:nvSpPr>
            <p:cNvPr id="34" name="Хорда 33">
              <a:extLst>
                <a:ext uri="{FF2B5EF4-FFF2-40B4-BE49-F238E27FC236}">
                  <a16:creationId xmlns:a16="http://schemas.microsoft.com/office/drawing/2014/main" id="{D904B3A8-0CCB-493A-A068-39D8A3D996FB}"/>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6917E770-69ED-4D41-AAB0-3CBC4BCFC0F9}"/>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88603BF1-97BE-4342-BEA1-283266EF98A8}"/>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Text Placeholder 26">
            <a:extLst>
              <a:ext uri="{FF2B5EF4-FFF2-40B4-BE49-F238E27FC236}">
                <a16:creationId xmlns:a16="http://schemas.microsoft.com/office/drawing/2014/main" id="{2803103E-C9E3-4520-8B95-0FCDC649F17A}"/>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153944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rong alcohol">
    <p:spTree>
      <p:nvGrpSpPr>
        <p:cNvPr id="1" name=""/>
        <p:cNvGrpSpPr/>
        <p:nvPr/>
      </p:nvGrpSpPr>
      <p:grpSpPr>
        <a:xfrm>
          <a:off x="0" y="0"/>
          <a:ext cx="0" cy="0"/>
          <a:chOff x="0" y="0"/>
          <a:chExt cx="0" cy="0"/>
        </a:xfrm>
      </p:grpSpPr>
      <p:pic>
        <p:nvPicPr>
          <p:cNvPr id="12294" name="Picture 6" descr="Assorted Wine Bottles">
            <a:extLst>
              <a:ext uri="{FF2B5EF4-FFF2-40B4-BE49-F238E27FC236}">
                <a16:creationId xmlns:a16="http://schemas.microsoft.com/office/drawing/2014/main" id="{1E25D107-2066-41F0-ABA8-DE3A6234AF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0" y="16326"/>
            <a:ext cx="10287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Группа 14">
            <a:extLst>
              <a:ext uri="{FF2B5EF4-FFF2-40B4-BE49-F238E27FC236}">
                <a16:creationId xmlns:a16="http://schemas.microsoft.com/office/drawing/2014/main" id="{70AD010A-5EBA-4E2E-A9DD-C04BECDA4044}"/>
              </a:ext>
            </a:extLst>
          </p:cNvPr>
          <p:cNvGrpSpPr/>
          <p:nvPr userDrawn="1"/>
        </p:nvGrpSpPr>
        <p:grpSpPr>
          <a:xfrm>
            <a:off x="5019247" y="2528000"/>
            <a:ext cx="972611" cy="788713"/>
            <a:chOff x="6008842" y="2531269"/>
            <a:chExt cx="961075" cy="779144"/>
          </a:xfrm>
          <a:solidFill>
            <a:schemeClr val="bg2"/>
          </a:solidFill>
        </p:grpSpPr>
        <p:sp>
          <p:nvSpPr>
            <p:cNvPr id="16" name="Хорда 15">
              <a:extLst>
                <a:ext uri="{FF2B5EF4-FFF2-40B4-BE49-F238E27FC236}">
                  <a16:creationId xmlns:a16="http://schemas.microsoft.com/office/drawing/2014/main" id="{50F967C9-B84A-43E2-AB04-7FFB77615C9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C79A3DC-EDE5-4A9D-98DF-64E5BC05F63A}"/>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441AC54-DC1D-431C-BF0B-FEEC84E4F6EF}"/>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a:extLst>
              <a:ext uri="{FF2B5EF4-FFF2-40B4-BE49-F238E27FC236}">
                <a16:creationId xmlns:a16="http://schemas.microsoft.com/office/drawing/2014/main" id="{FAEEA26B-7CEA-423E-A8AF-A872175BF9C8}"/>
              </a:ext>
            </a:extLst>
          </p:cNvPr>
          <p:cNvGrpSpPr/>
          <p:nvPr userDrawn="1"/>
        </p:nvGrpSpPr>
        <p:grpSpPr>
          <a:xfrm>
            <a:off x="-909321" y="-56162"/>
            <a:ext cx="9315450" cy="6970323"/>
            <a:chOff x="-1" y="-9757"/>
            <a:chExt cx="9204961" cy="6885757"/>
          </a:xfrm>
          <a:solidFill>
            <a:schemeClr val="bg2"/>
          </a:solidFill>
        </p:grpSpPr>
        <p:sp>
          <p:nvSpPr>
            <p:cNvPr id="28" name="Полилиния 12">
              <a:extLst>
                <a:ext uri="{FF2B5EF4-FFF2-40B4-BE49-F238E27FC236}">
                  <a16:creationId xmlns:a16="http://schemas.microsoft.com/office/drawing/2014/main" id="{E687EBE6-2508-4481-B8FA-136835B3E250}"/>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B606D266-ABA8-43BC-9271-DCD89CFBAA0E}"/>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14">
              <a:extLst>
                <a:ext uri="{FF2B5EF4-FFF2-40B4-BE49-F238E27FC236}">
                  <a16:creationId xmlns:a16="http://schemas.microsoft.com/office/drawing/2014/main" id="{F5F0FF45-E90F-4EFA-A687-C6BBEB007CBB}"/>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ый треугольник 30">
              <a:extLst>
                <a:ext uri="{FF2B5EF4-FFF2-40B4-BE49-F238E27FC236}">
                  <a16:creationId xmlns:a16="http://schemas.microsoft.com/office/drawing/2014/main" id="{872832CE-BA03-40C8-99A3-702DF1B47115}"/>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7D7B5C5C-BD74-4CA1-A5CE-FAB6DD81EC07}"/>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a:extLst>
              <a:ext uri="{FF2B5EF4-FFF2-40B4-BE49-F238E27FC236}">
                <a16:creationId xmlns:a16="http://schemas.microsoft.com/office/drawing/2014/main" id="{25980FA3-BC1E-48E1-B149-1D6FAE20EEB2}"/>
              </a:ext>
            </a:extLst>
          </p:cNvPr>
          <p:cNvGrpSpPr/>
          <p:nvPr userDrawn="1"/>
        </p:nvGrpSpPr>
        <p:grpSpPr>
          <a:xfrm>
            <a:off x="5019247" y="2528000"/>
            <a:ext cx="972611" cy="788713"/>
            <a:chOff x="6008842" y="2531269"/>
            <a:chExt cx="961075" cy="779144"/>
          </a:xfrm>
          <a:solidFill>
            <a:schemeClr val="bg2"/>
          </a:solidFill>
        </p:grpSpPr>
        <p:sp>
          <p:nvSpPr>
            <p:cNvPr id="34" name="Хорда 33">
              <a:extLst>
                <a:ext uri="{FF2B5EF4-FFF2-40B4-BE49-F238E27FC236}">
                  <a16:creationId xmlns:a16="http://schemas.microsoft.com/office/drawing/2014/main" id="{D904B3A8-0CCB-493A-A068-39D8A3D996FB}"/>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6917E770-69ED-4D41-AAB0-3CBC4BCFC0F9}"/>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88603BF1-97BE-4342-BEA1-283266EF98A8}"/>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Text Placeholder 26">
            <a:extLst>
              <a:ext uri="{FF2B5EF4-FFF2-40B4-BE49-F238E27FC236}">
                <a16:creationId xmlns:a16="http://schemas.microsoft.com/office/drawing/2014/main" id="{2803103E-C9E3-4520-8B95-0FCDC649F17A}"/>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18015431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eer">
    <p:spTree>
      <p:nvGrpSpPr>
        <p:cNvPr id="1" name=""/>
        <p:cNvGrpSpPr/>
        <p:nvPr/>
      </p:nvGrpSpPr>
      <p:grpSpPr>
        <a:xfrm>
          <a:off x="0" y="0"/>
          <a:ext cx="0" cy="0"/>
          <a:chOff x="0" y="0"/>
          <a:chExt cx="0" cy="0"/>
        </a:xfrm>
      </p:grpSpPr>
      <p:pic>
        <p:nvPicPr>
          <p:cNvPr id="13314" name="Picture 2" descr="Depth of Field Photo of Two Pilsner Glasses">
            <a:extLst>
              <a:ext uri="{FF2B5EF4-FFF2-40B4-BE49-F238E27FC236}">
                <a16:creationId xmlns:a16="http://schemas.microsoft.com/office/drawing/2014/main" id="{2A0B59AC-EF7B-4B1C-AD2A-8FEECD55811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333"/>
          <a:stretch/>
        </p:blipFill>
        <p:spPr bwMode="auto">
          <a:xfrm flipH="1">
            <a:off x="2865120" y="-8281"/>
            <a:ext cx="932688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Группа 14">
            <a:extLst>
              <a:ext uri="{FF2B5EF4-FFF2-40B4-BE49-F238E27FC236}">
                <a16:creationId xmlns:a16="http://schemas.microsoft.com/office/drawing/2014/main" id="{70AD010A-5EBA-4E2E-A9DD-C04BECDA4044}"/>
              </a:ext>
            </a:extLst>
          </p:cNvPr>
          <p:cNvGrpSpPr/>
          <p:nvPr userDrawn="1"/>
        </p:nvGrpSpPr>
        <p:grpSpPr>
          <a:xfrm>
            <a:off x="5019247" y="2528000"/>
            <a:ext cx="972611" cy="788713"/>
            <a:chOff x="6008842" y="2531269"/>
            <a:chExt cx="961075" cy="779144"/>
          </a:xfrm>
          <a:solidFill>
            <a:schemeClr val="bg2"/>
          </a:solidFill>
        </p:grpSpPr>
        <p:sp>
          <p:nvSpPr>
            <p:cNvPr id="16" name="Хорда 15">
              <a:extLst>
                <a:ext uri="{FF2B5EF4-FFF2-40B4-BE49-F238E27FC236}">
                  <a16:creationId xmlns:a16="http://schemas.microsoft.com/office/drawing/2014/main" id="{50F967C9-B84A-43E2-AB04-7FFB77615C9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C79A3DC-EDE5-4A9D-98DF-64E5BC05F63A}"/>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441AC54-DC1D-431C-BF0B-FEEC84E4F6EF}"/>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a:extLst>
              <a:ext uri="{FF2B5EF4-FFF2-40B4-BE49-F238E27FC236}">
                <a16:creationId xmlns:a16="http://schemas.microsoft.com/office/drawing/2014/main" id="{FAEEA26B-7CEA-423E-A8AF-A872175BF9C8}"/>
              </a:ext>
            </a:extLst>
          </p:cNvPr>
          <p:cNvGrpSpPr/>
          <p:nvPr userDrawn="1"/>
        </p:nvGrpSpPr>
        <p:grpSpPr>
          <a:xfrm>
            <a:off x="-909321" y="-56162"/>
            <a:ext cx="9315450" cy="6970323"/>
            <a:chOff x="-1" y="-9757"/>
            <a:chExt cx="9204961" cy="6885757"/>
          </a:xfrm>
          <a:solidFill>
            <a:schemeClr val="bg2"/>
          </a:solidFill>
        </p:grpSpPr>
        <p:sp>
          <p:nvSpPr>
            <p:cNvPr id="28" name="Полилиния 12">
              <a:extLst>
                <a:ext uri="{FF2B5EF4-FFF2-40B4-BE49-F238E27FC236}">
                  <a16:creationId xmlns:a16="http://schemas.microsoft.com/office/drawing/2014/main" id="{E687EBE6-2508-4481-B8FA-136835B3E250}"/>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B606D266-ABA8-43BC-9271-DCD89CFBAA0E}"/>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14">
              <a:extLst>
                <a:ext uri="{FF2B5EF4-FFF2-40B4-BE49-F238E27FC236}">
                  <a16:creationId xmlns:a16="http://schemas.microsoft.com/office/drawing/2014/main" id="{F5F0FF45-E90F-4EFA-A687-C6BBEB007CBB}"/>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ый треугольник 30">
              <a:extLst>
                <a:ext uri="{FF2B5EF4-FFF2-40B4-BE49-F238E27FC236}">
                  <a16:creationId xmlns:a16="http://schemas.microsoft.com/office/drawing/2014/main" id="{872832CE-BA03-40C8-99A3-702DF1B47115}"/>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7D7B5C5C-BD74-4CA1-A5CE-FAB6DD81EC07}"/>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a:extLst>
              <a:ext uri="{FF2B5EF4-FFF2-40B4-BE49-F238E27FC236}">
                <a16:creationId xmlns:a16="http://schemas.microsoft.com/office/drawing/2014/main" id="{25980FA3-BC1E-48E1-B149-1D6FAE20EEB2}"/>
              </a:ext>
            </a:extLst>
          </p:cNvPr>
          <p:cNvGrpSpPr/>
          <p:nvPr userDrawn="1"/>
        </p:nvGrpSpPr>
        <p:grpSpPr>
          <a:xfrm>
            <a:off x="5019247" y="2528000"/>
            <a:ext cx="972611" cy="788713"/>
            <a:chOff x="6008842" y="2531269"/>
            <a:chExt cx="961075" cy="779144"/>
          </a:xfrm>
          <a:solidFill>
            <a:schemeClr val="bg2"/>
          </a:solidFill>
        </p:grpSpPr>
        <p:sp>
          <p:nvSpPr>
            <p:cNvPr id="34" name="Хорда 33">
              <a:extLst>
                <a:ext uri="{FF2B5EF4-FFF2-40B4-BE49-F238E27FC236}">
                  <a16:creationId xmlns:a16="http://schemas.microsoft.com/office/drawing/2014/main" id="{D904B3A8-0CCB-493A-A068-39D8A3D996FB}"/>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6917E770-69ED-4D41-AAB0-3CBC4BCFC0F9}"/>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88603BF1-97BE-4342-BEA1-283266EF98A8}"/>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Text Placeholder 26">
            <a:extLst>
              <a:ext uri="{FF2B5EF4-FFF2-40B4-BE49-F238E27FC236}">
                <a16:creationId xmlns:a16="http://schemas.microsoft.com/office/drawing/2014/main" id="{2803103E-C9E3-4520-8B95-0FCDC649F17A}"/>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40065467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harma">
    <p:spTree>
      <p:nvGrpSpPr>
        <p:cNvPr id="1" name=""/>
        <p:cNvGrpSpPr/>
        <p:nvPr/>
      </p:nvGrpSpPr>
      <p:grpSpPr>
        <a:xfrm>
          <a:off x="0" y="0"/>
          <a:ext cx="0" cy="0"/>
          <a:chOff x="0" y="0"/>
          <a:chExt cx="0" cy="0"/>
        </a:xfrm>
      </p:grpSpPr>
      <p:pic>
        <p:nvPicPr>
          <p:cNvPr id="1028" name="Picture 4" descr="Картинки по запросу medicamentos">
            <a:extLst>
              <a:ext uri="{FF2B5EF4-FFF2-40B4-BE49-F238E27FC236}">
                <a16:creationId xmlns:a16="http://schemas.microsoft.com/office/drawing/2014/main" id="{54A42D94-02DD-404C-A25B-5D14198D79D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1895475" y="0"/>
            <a:ext cx="1029652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Группа 14">
            <a:extLst>
              <a:ext uri="{FF2B5EF4-FFF2-40B4-BE49-F238E27FC236}">
                <a16:creationId xmlns:a16="http://schemas.microsoft.com/office/drawing/2014/main" id="{70AD010A-5EBA-4E2E-A9DD-C04BECDA4044}"/>
              </a:ext>
            </a:extLst>
          </p:cNvPr>
          <p:cNvGrpSpPr/>
          <p:nvPr userDrawn="1"/>
        </p:nvGrpSpPr>
        <p:grpSpPr>
          <a:xfrm>
            <a:off x="5019247" y="2528000"/>
            <a:ext cx="972611" cy="788713"/>
            <a:chOff x="6008842" y="2531269"/>
            <a:chExt cx="961075" cy="779144"/>
          </a:xfrm>
          <a:solidFill>
            <a:schemeClr val="bg2"/>
          </a:solidFill>
        </p:grpSpPr>
        <p:sp>
          <p:nvSpPr>
            <p:cNvPr id="16" name="Хорда 15">
              <a:extLst>
                <a:ext uri="{FF2B5EF4-FFF2-40B4-BE49-F238E27FC236}">
                  <a16:creationId xmlns:a16="http://schemas.microsoft.com/office/drawing/2014/main" id="{50F967C9-B84A-43E2-AB04-7FFB77615C9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C79A3DC-EDE5-4A9D-98DF-64E5BC05F63A}"/>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441AC54-DC1D-431C-BF0B-FEEC84E4F6EF}"/>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a:extLst>
              <a:ext uri="{FF2B5EF4-FFF2-40B4-BE49-F238E27FC236}">
                <a16:creationId xmlns:a16="http://schemas.microsoft.com/office/drawing/2014/main" id="{FAEEA26B-7CEA-423E-A8AF-A872175BF9C8}"/>
              </a:ext>
            </a:extLst>
          </p:cNvPr>
          <p:cNvGrpSpPr/>
          <p:nvPr userDrawn="1"/>
        </p:nvGrpSpPr>
        <p:grpSpPr>
          <a:xfrm>
            <a:off x="-909321" y="-56162"/>
            <a:ext cx="9315450" cy="6970323"/>
            <a:chOff x="-1" y="-9757"/>
            <a:chExt cx="9204961" cy="6885757"/>
          </a:xfrm>
          <a:solidFill>
            <a:schemeClr val="bg2"/>
          </a:solidFill>
        </p:grpSpPr>
        <p:sp>
          <p:nvSpPr>
            <p:cNvPr id="28" name="Полилиния 12">
              <a:extLst>
                <a:ext uri="{FF2B5EF4-FFF2-40B4-BE49-F238E27FC236}">
                  <a16:creationId xmlns:a16="http://schemas.microsoft.com/office/drawing/2014/main" id="{E687EBE6-2508-4481-B8FA-136835B3E250}"/>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B606D266-ABA8-43BC-9271-DCD89CFBAA0E}"/>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14">
              <a:extLst>
                <a:ext uri="{FF2B5EF4-FFF2-40B4-BE49-F238E27FC236}">
                  <a16:creationId xmlns:a16="http://schemas.microsoft.com/office/drawing/2014/main" id="{F5F0FF45-E90F-4EFA-A687-C6BBEB007CBB}"/>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ый треугольник 30">
              <a:extLst>
                <a:ext uri="{FF2B5EF4-FFF2-40B4-BE49-F238E27FC236}">
                  <a16:creationId xmlns:a16="http://schemas.microsoft.com/office/drawing/2014/main" id="{872832CE-BA03-40C8-99A3-702DF1B47115}"/>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7D7B5C5C-BD74-4CA1-A5CE-FAB6DD81EC07}"/>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a:extLst>
              <a:ext uri="{FF2B5EF4-FFF2-40B4-BE49-F238E27FC236}">
                <a16:creationId xmlns:a16="http://schemas.microsoft.com/office/drawing/2014/main" id="{25980FA3-BC1E-48E1-B149-1D6FAE20EEB2}"/>
              </a:ext>
            </a:extLst>
          </p:cNvPr>
          <p:cNvGrpSpPr/>
          <p:nvPr userDrawn="1"/>
        </p:nvGrpSpPr>
        <p:grpSpPr>
          <a:xfrm>
            <a:off x="5019247" y="2528000"/>
            <a:ext cx="972611" cy="788713"/>
            <a:chOff x="6008842" y="2531269"/>
            <a:chExt cx="961075" cy="779144"/>
          </a:xfrm>
          <a:solidFill>
            <a:schemeClr val="bg2"/>
          </a:solidFill>
        </p:grpSpPr>
        <p:sp>
          <p:nvSpPr>
            <p:cNvPr id="34" name="Хорда 33">
              <a:extLst>
                <a:ext uri="{FF2B5EF4-FFF2-40B4-BE49-F238E27FC236}">
                  <a16:creationId xmlns:a16="http://schemas.microsoft.com/office/drawing/2014/main" id="{D904B3A8-0CCB-493A-A068-39D8A3D996FB}"/>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6917E770-69ED-4D41-AAB0-3CBC4BCFC0F9}"/>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88603BF1-97BE-4342-BEA1-283266EF98A8}"/>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Text Placeholder 26">
            <a:extLst>
              <a:ext uri="{FF2B5EF4-FFF2-40B4-BE49-F238E27FC236}">
                <a16:creationId xmlns:a16="http://schemas.microsoft.com/office/drawing/2014/main" id="{2803103E-C9E3-4520-8B95-0FCDC649F17A}"/>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15397191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harma_">
    <p:spTree>
      <p:nvGrpSpPr>
        <p:cNvPr id="1" name=""/>
        <p:cNvGrpSpPr/>
        <p:nvPr/>
      </p:nvGrpSpPr>
      <p:grpSpPr>
        <a:xfrm>
          <a:off x="0" y="0"/>
          <a:ext cx="0" cy="0"/>
          <a:chOff x="0" y="0"/>
          <a:chExt cx="0" cy="0"/>
        </a:xfrm>
      </p:grpSpPr>
      <p:pic>
        <p:nvPicPr>
          <p:cNvPr id="2050" name="Picture 2" descr="Шість кроків:як відкрити приватну медичну практику">
            <a:extLst>
              <a:ext uri="{FF2B5EF4-FFF2-40B4-BE49-F238E27FC236}">
                <a16:creationId xmlns:a16="http://schemas.microsoft.com/office/drawing/2014/main" id="{2049FCF6-175C-4F95-8EB6-6A51521C369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7546"/>
          <a:stretch/>
        </p:blipFill>
        <p:spPr bwMode="auto">
          <a:xfrm>
            <a:off x="2691617" y="16326"/>
            <a:ext cx="950038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Группа 14">
            <a:extLst>
              <a:ext uri="{FF2B5EF4-FFF2-40B4-BE49-F238E27FC236}">
                <a16:creationId xmlns:a16="http://schemas.microsoft.com/office/drawing/2014/main" id="{70AD010A-5EBA-4E2E-A9DD-C04BECDA4044}"/>
              </a:ext>
            </a:extLst>
          </p:cNvPr>
          <p:cNvGrpSpPr/>
          <p:nvPr userDrawn="1"/>
        </p:nvGrpSpPr>
        <p:grpSpPr>
          <a:xfrm>
            <a:off x="5019247" y="2528000"/>
            <a:ext cx="972611" cy="788713"/>
            <a:chOff x="6008842" y="2531269"/>
            <a:chExt cx="961075" cy="779144"/>
          </a:xfrm>
          <a:solidFill>
            <a:schemeClr val="bg2"/>
          </a:solidFill>
        </p:grpSpPr>
        <p:sp>
          <p:nvSpPr>
            <p:cNvPr id="16" name="Хорда 15">
              <a:extLst>
                <a:ext uri="{FF2B5EF4-FFF2-40B4-BE49-F238E27FC236}">
                  <a16:creationId xmlns:a16="http://schemas.microsoft.com/office/drawing/2014/main" id="{50F967C9-B84A-43E2-AB04-7FFB77615C9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C79A3DC-EDE5-4A9D-98DF-64E5BC05F63A}"/>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441AC54-DC1D-431C-BF0B-FEEC84E4F6EF}"/>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a:extLst>
              <a:ext uri="{FF2B5EF4-FFF2-40B4-BE49-F238E27FC236}">
                <a16:creationId xmlns:a16="http://schemas.microsoft.com/office/drawing/2014/main" id="{FAEEA26B-7CEA-423E-A8AF-A872175BF9C8}"/>
              </a:ext>
            </a:extLst>
          </p:cNvPr>
          <p:cNvGrpSpPr/>
          <p:nvPr userDrawn="1"/>
        </p:nvGrpSpPr>
        <p:grpSpPr>
          <a:xfrm>
            <a:off x="-909321" y="-56162"/>
            <a:ext cx="9315450" cy="6970323"/>
            <a:chOff x="-1" y="-9757"/>
            <a:chExt cx="9204961" cy="6885757"/>
          </a:xfrm>
          <a:solidFill>
            <a:schemeClr val="bg2"/>
          </a:solidFill>
        </p:grpSpPr>
        <p:sp>
          <p:nvSpPr>
            <p:cNvPr id="28" name="Полилиния 12">
              <a:extLst>
                <a:ext uri="{FF2B5EF4-FFF2-40B4-BE49-F238E27FC236}">
                  <a16:creationId xmlns:a16="http://schemas.microsoft.com/office/drawing/2014/main" id="{E687EBE6-2508-4481-B8FA-136835B3E250}"/>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B606D266-ABA8-43BC-9271-DCD89CFBAA0E}"/>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14">
              <a:extLst>
                <a:ext uri="{FF2B5EF4-FFF2-40B4-BE49-F238E27FC236}">
                  <a16:creationId xmlns:a16="http://schemas.microsoft.com/office/drawing/2014/main" id="{F5F0FF45-E90F-4EFA-A687-C6BBEB007CBB}"/>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ый треугольник 30">
              <a:extLst>
                <a:ext uri="{FF2B5EF4-FFF2-40B4-BE49-F238E27FC236}">
                  <a16:creationId xmlns:a16="http://schemas.microsoft.com/office/drawing/2014/main" id="{872832CE-BA03-40C8-99A3-702DF1B47115}"/>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7D7B5C5C-BD74-4CA1-A5CE-FAB6DD81EC07}"/>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a:extLst>
              <a:ext uri="{FF2B5EF4-FFF2-40B4-BE49-F238E27FC236}">
                <a16:creationId xmlns:a16="http://schemas.microsoft.com/office/drawing/2014/main" id="{25980FA3-BC1E-48E1-B149-1D6FAE20EEB2}"/>
              </a:ext>
            </a:extLst>
          </p:cNvPr>
          <p:cNvGrpSpPr/>
          <p:nvPr userDrawn="1"/>
        </p:nvGrpSpPr>
        <p:grpSpPr>
          <a:xfrm>
            <a:off x="5019247" y="2528000"/>
            <a:ext cx="972611" cy="788713"/>
            <a:chOff x="6008842" y="2531269"/>
            <a:chExt cx="961075" cy="779144"/>
          </a:xfrm>
          <a:solidFill>
            <a:schemeClr val="bg2"/>
          </a:solidFill>
        </p:grpSpPr>
        <p:sp>
          <p:nvSpPr>
            <p:cNvPr id="34" name="Хорда 33">
              <a:extLst>
                <a:ext uri="{FF2B5EF4-FFF2-40B4-BE49-F238E27FC236}">
                  <a16:creationId xmlns:a16="http://schemas.microsoft.com/office/drawing/2014/main" id="{D904B3A8-0CCB-493A-A068-39D8A3D996FB}"/>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6917E770-69ED-4D41-AAB0-3CBC4BCFC0F9}"/>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88603BF1-97BE-4342-BEA1-283266EF98A8}"/>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Text Placeholder 26">
            <a:extLst>
              <a:ext uri="{FF2B5EF4-FFF2-40B4-BE49-F238E27FC236}">
                <a16:creationId xmlns:a16="http://schemas.microsoft.com/office/drawing/2014/main" id="{2803103E-C9E3-4520-8B95-0FCDC649F17A}"/>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16229145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iscuit">
    <p:spTree>
      <p:nvGrpSpPr>
        <p:cNvPr id="1" name=""/>
        <p:cNvGrpSpPr/>
        <p:nvPr/>
      </p:nvGrpSpPr>
      <p:grpSpPr>
        <a:xfrm>
          <a:off x="0" y="0"/>
          <a:ext cx="0" cy="0"/>
          <a:chOff x="0" y="0"/>
          <a:chExt cx="0" cy="0"/>
        </a:xfrm>
      </p:grpSpPr>
      <p:pic>
        <p:nvPicPr>
          <p:cNvPr id="3074" name="Picture 2" descr="Картинки по запросу cookies backgrounds">
            <a:extLst>
              <a:ext uri="{FF2B5EF4-FFF2-40B4-BE49-F238E27FC236}">
                <a16:creationId xmlns:a16="http://schemas.microsoft.com/office/drawing/2014/main" id="{C775F937-239F-441E-A3F5-8DE4A4A9AF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8175" y="-6580"/>
            <a:ext cx="1028382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Группа 14">
            <a:extLst>
              <a:ext uri="{FF2B5EF4-FFF2-40B4-BE49-F238E27FC236}">
                <a16:creationId xmlns:a16="http://schemas.microsoft.com/office/drawing/2014/main" id="{70AD010A-5EBA-4E2E-A9DD-C04BECDA4044}"/>
              </a:ext>
            </a:extLst>
          </p:cNvPr>
          <p:cNvGrpSpPr/>
          <p:nvPr userDrawn="1"/>
        </p:nvGrpSpPr>
        <p:grpSpPr>
          <a:xfrm>
            <a:off x="5019247" y="2528000"/>
            <a:ext cx="972611" cy="788713"/>
            <a:chOff x="6008842" y="2531269"/>
            <a:chExt cx="961075" cy="779144"/>
          </a:xfrm>
          <a:solidFill>
            <a:schemeClr val="bg2"/>
          </a:solidFill>
        </p:grpSpPr>
        <p:sp>
          <p:nvSpPr>
            <p:cNvPr id="16" name="Хорда 15">
              <a:extLst>
                <a:ext uri="{FF2B5EF4-FFF2-40B4-BE49-F238E27FC236}">
                  <a16:creationId xmlns:a16="http://schemas.microsoft.com/office/drawing/2014/main" id="{50F967C9-B84A-43E2-AB04-7FFB77615C9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C79A3DC-EDE5-4A9D-98DF-64E5BC05F63A}"/>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441AC54-DC1D-431C-BF0B-FEEC84E4F6EF}"/>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a:extLst>
              <a:ext uri="{FF2B5EF4-FFF2-40B4-BE49-F238E27FC236}">
                <a16:creationId xmlns:a16="http://schemas.microsoft.com/office/drawing/2014/main" id="{FAEEA26B-7CEA-423E-A8AF-A872175BF9C8}"/>
              </a:ext>
            </a:extLst>
          </p:cNvPr>
          <p:cNvGrpSpPr/>
          <p:nvPr userDrawn="1"/>
        </p:nvGrpSpPr>
        <p:grpSpPr>
          <a:xfrm>
            <a:off x="-909321" y="-56162"/>
            <a:ext cx="9315450" cy="6970323"/>
            <a:chOff x="-1" y="-9757"/>
            <a:chExt cx="9204961" cy="6885757"/>
          </a:xfrm>
          <a:solidFill>
            <a:schemeClr val="bg2"/>
          </a:solidFill>
        </p:grpSpPr>
        <p:sp>
          <p:nvSpPr>
            <p:cNvPr id="28" name="Полилиния 12">
              <a:extLst>
                <a:ext uri="{FF2B5EF4-FFF2-40B4-BE49-F238E27FC236}">
                  <a16:creationId xmlns:a16="http://schemas.microsoft.com/office/drawing/2014/main" id="{E687EBE6-2508-4481-B8FA-136835B3E250}"/>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B606D266-ABA8-43BC-9271-DCD89CFBAA0E}"/>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14">
              <a:extLst>
                <a:ext uri="{FF2B5EF4-FFF2-40B4-BE49-F238E27FC236}">
                  <a16:creationId xmlns:a16="http://schemas.microsoft.com/office/drawing/2014/main" id="{F5F0FF45-E90F-4EFA-A687-C6BBEB007CBB}"/>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ый треугольник 30">
              <a:extLst>
                <a:ext uri="{FF2B5EF4-FFF2-40B4-BE49-F238E27FC236}">
                  <a16:creationId xmlns:a16="http://schemas.microsoft.com/office/drawing/2014/main" id="{872832CE-BA03-40C8-99A3-702DF1B47115}"/>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7D7B5C5C-BD74-4CA1-A5CE-FAB6DD81EC07}"/>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a:extLst>
              <a:ext uri="{FF2B5EF4-FFF2-40B4-BE49-F238E27FC236}">
                <a16:creationId xmlns:a16="http://schemas.microsoft.com/office/drawing/2014/main" id="{25980FA3-BC1E-48E1-B149-1D6FAE20EEB2}"/>
              </a:ext>
            </a:extLst>
          </p:cNvPr>
          <p:cNvGrpSpPr/>
          <p:nvPr userDrawn="1"/>
        </p:nvGrpSpPr>
        <p:grpSpPr>
          <a:xfrm>
            <a:off x="5019247" y="2528000"/>
            <a:ext cx="972611" cy="788713"/>
            <a:chOff x="6008842" y="2531269"/>
            <a:chExt cx="961075" cy="779144"/>
          </a:xfrm>
          <a:solidFill>
            <a:schemeClr val="bg2"/>
          </a:solidFill>
        </p:grpSpPr>
        <p:sp>
          <p:nvSpPr>
            <p:cNvPr id="34" name="Хорда 33">
              <a:extLst>
                <a:ext uri="{FF2B5EF4-FFF2-40B4-BE49-F238E27FC236}">
                  <a16:creationId xmlns:a16="http://schemas.microsoft.com/office/drawing/2014/main" id="{D904B3A8-0CCB-493A-A068-39D8A3D996FB}"/>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6917E770-69ED-4D41-AAB0-3CBC4BCFC0F9}"/>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88603BF1-97BE-4342-BEA1-283266EF98A8}"/>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Text Placeholder 26">
            <a:extLst>
              <a:ext uri="{FF2B5EF4-FFF2-40B4-BE49-F238E27FC236}">
                <a16:creationId xmlns:a16="http://schemas.microsoft.com/office/drawing/2014/main" id="{2803103E-C9E3-4520-8B95-0FCDC649F17A}"/>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7388754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Jelly">
    <p:spTree>
      <p:nvGrpSpPr>
        <p:cNvPr id="1" name=""/>
        <p:cNvGrpSpPr/>
        <p:nvPr/>
      </p:nvGrpSpPr>
      <p:grpSpPr>
        <a:xfrm>
          <a:off x="0" y="0"/>
          <a:ext cx="0" cy="0"/>
          <a:chOff x="0" y="0"/>
          <a:chExt cx="0" cy="0"/>
        </a:xfrm>
      </p:grpSpPr>
      <p:pic>
        <p:nvPicPr>
          <p:cNvPr id="1028" name="Picture 4" descr="апельсин, желтый, зеленый">
            <a:extLst>
              <a:ext uri="{FF2B5EF4-FFF2-40B4-BE49-F238E27FC236}">
                <a16:creationId xmlns:a16="http://schemas.microsoft.com/office/drawing/2014/main" id="{B1C2BD3D-6793-4C15-815B-1C3D054D1D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1905000" y="-23590"/>
            <a:ext cx="10287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605E7E6E-9AF6-44E1-ABA7-F4E71686138C}"/>
              </a:ext>
            </a:extLst>
          </p:cNvPr>
          <p:cNvGrpSpPr/>
          <p:nvPr userDrawn="1"/>
        </p:nvGrpSpPr>
        <p:grpSpPr>
          <a:xfrm>
            <a:off x="-909321" y="-56162"/>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C798CBF6-5836-434E-AAC7-0EE65E33B51C}"/>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A39A6482-6BE2-4849-B70B-D9C66D32A34F}"/>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3E481365-92F6-4A75-87D8-0F70B3E51E82}"/>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C120631C-12B4-44B1-8FC0-9618C891BB3F}"/>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44785405-834B-44DE-836A-B66A90374E5B}"/>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796851C5-D8F0-481D-9F12-C8A447E181CB}"/>
              </a:ext>
            </a:extLst>
          </p:cNvPr>
          <p:cNvGrpSpPr/>
          <p:nvPr userDrawn="1"/>
        </p:nvGrpSpPr>
        <p:grpSpPr>
          <a:xfrm>
            <a:off x="5019247" y="252800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6E3E2278-08CD-4AD9-AA18-9496A3300021}"/>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32E1C3C5-7BA3-483C-9614-5F5B2631760B}"/>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04C5181A-C1AC-4F1F-B05B-23678FD7F67E}"/>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5" name="Text Placeholder 26">
            <a:extLst>
              <a:ext uri="{FF2B5EF4-FFF2-40B4-BE49-F238E27FC236}">
                <a16:creationId xmlns:a16="http://schemas.microsoft.com/office/drawing/2014/main" id="{F16A4C66-D869-42DA-9CB9-56D2C6527AF7}"/>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33082245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Moscow">
    <p:spTree>
      <p:nvGrpSpPr>
        <p:cNvPr id="1" name=""/>
        <p:cNvGrpSpPr/>
        <p:nvPr/>
      </p:nvGrpSpPr>
      <p:grpSpPr>
        <a:xfrm>
          <a:off x="0" y="0"/>
          <a:ext cx="0" cy="0"/>
          <a:chOff x="0" y="0"/>
          <a:chExt cx="0" cy="0"/>
        </a:xfrm>
      </p:grpSpPr>
      <p:pic>
        <p:nvPicPr>
          <p:cNvPr id="2052" name="Picture 4" descr="low-angle view of building during daytime">
            <a:extLst>
              <a:ext uri="{FF2B5EF4-FFF2-40B4-BE49-F238E27FC236}">
                <a16:creationId xmlns:a16="http://schemas.microsoft.com/office/drawing/2014/main" id="{1258F6B5-C11E-4880-93A5-3C843AC428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93871" y="5751"/>
            <a:ext cx="10298129" cy="68791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605E7E6E-9AF6-44E1-ABA7-F4E71686138C}"/>
              </a:ext>
            </a:extLst>
          </p:cNvPr>
          <p:cNvGrpSpPr/>
          <p:nvPr userDrawn="1"/>
        </p:nvGrpSpPr>
        <p:grpSpPr>
          <a:xfrm>
            <a:off x="-909321" y="-56162"/>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C798CBF6-5836-434E-AAC7-0EE65E33B51C}"/>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A39A6482-6BE2-4849-B70B-D9C66D32A34F}"/>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3E481365-92F6-4A75-87D8-0F70B3E51E82}"/>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C120631C-12B4-44B1-8FC0-9618C891BB3F}"/>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44785405-834B-44DE-836A-B66A90374E5B}"/>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796851C5-D8F0-481D-9F12-C8A447E181CB}"/>
              </a:ext>
            </a:extLst>
          </p:cNvPr>
          <p:cNvGrpSpPr/>
          <p:nvPr userDrawn="1"/>
        </p:nvGrpSpPr>
        <p:grpSpPr>
          <a:xfrm>
            <a:off x="5019247" y="252800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6E3E2278-08CD-4AD9-AA18-9496A3300021}"/>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32E1C3C5-7BA3-483C-9614-5F5B2631760B}"/>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04C5181A-C1AC-4F1F-B05B-23678FD7F67E}"/>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5" name="Text Placeholder 26">
            <a:extLst>
              <a:ext uri="{FF2B5EF4-FFF2-40B4-BE49-F238E27FC236}">
                <a16:creationId xmlns:a16="http://schemas.microsoft.com/office/drawing/2014/main" id="{F16A4C66-D869-42DA-9CB9-56D2C6527AF7}"/>
              </a:ext>
            </a:extLst>
          </p:cNvPr>
          <p:cNvSpPr>
            <a:spLocks noGrp="1"/>
          </p:cNvSpPr>
          <p:nvPr>
            <p:ph type="body" sz="quarter" idx="12" hasCustomPrompt="1"/>
          </p:nvPr>
        </p:nvSpPr>
        <p:spPr>
          <a:xfrm>
            <a:off x="254644" y="3684639"/>
            <a:ext cx="3784921" cy="1535543"/>
          </a:xfrm>
          <a:prstGeom prst="rect">
            <a:avLst/>
          </a:prstGeom>
        </p:spPr>
        <p:txBody>
          <a:bodyPr>
            <a:normAutofit/>
          </a:bodyPr>
          <a:lstStyle>
            <a:lvl1pPr marL="0" indent="0" algn="l">
              <a:buNone/>
              <a:defRPr sz="3600" b="1"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Tree>
    <p:extLst>
      <p:ext uri="{BB962C8B-B14F-4D97-AF65-F5344CB8AC3E}">
        <p14:creationId xmlns:p14="http://schemas.microsoft.com/office/powerpoint/2010/main" val="2470107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sumer Scan Panel - eng">
    <p:spTree>
      <p:nvGrpSpPr>
        <p:cNvPr id="1" name=""/>
        <p:cNvGrpSpPr/>
        <p:nvPr/>
      </p:nvGrpSpPr>
      <p:grpSpPr>
        <a:xfrm>
          <a:off x="0" y="0"/>
          <a:ext cx="0" cy="0"/>
          <a:chOff x="0" y="0"/>
          <a:chExt cx="0" cy="0"/>
        </a:xfrm>
      </p:grpSpPr>
      <p:sp>
        <p:nvSpPr>
          <p:cNvPr id="3" name="Текст 3">
            <a:extLst>
              <a:ext uri="{FF2B5EF4-FFF2-40B4-BE49-F238E27FC236}">
                <a16:creationId xmlns:a16="http://schemas.microsoft.com/office/drawing/2014/main" id="{63BFFBC9-6E1E-435F-ADEA-BA8DA3378F55}"/>
              </a:ext>
            </a:extLst>
          </p:cNvPr>
          <p:cNvSpPr txBox="1">
            <a:spLocks/>
          </p:cNvSpPr>
          <p:nvPr userDrawn="1"/>
        </p:nvSpPr>
        <p:spPr>
          <a:xfrm>
            <a:off x="695322" y="566461"/>
            <a:ext cx="10548942" cy="614362"/>
          </a:xfrm>
          <a:prstGeom prst="rect">
            <a:avLst/>
          </a:prstGeom>
        </p:spPr>
        <p:txBody>
          <a:bodyPr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ru-RU" sz="3000" b="1" kern="120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solidFill>
                  <a:prstClr val="black"/>
                </a:solidFill>
              </a:rPr>
              <a:t>Consumer Scan Panel</a:t>
            </a:r>
            <a:endParaRPr lang="ru-RU" sz="4000" dirty="0">
              <a:solidFill>
                <a:prstClr val="black"/>
              </a:solidFill>
            </a:endParaRPr>
          </a:p>
        </p:txBody>
      </p:sp>
      <p:pic>
        <p:nvPicPr>
          <p:cNvPr id="4" name="Рисунок 3">
            <a:extLst>
              <a:ext uri="{FF2B5EF4-FFF2-40B4-BE49-F238E27FC236}">
                <a16:creationId xmlns:a16="http://schemas.microsoft.com/office/drawing/2014/main" id="{24786426-CB7E-4805-990A-71F2826BAFE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79006" y="2076846"/>
            <a:ext cx="614362" cy="614362"/>
          </a:xfrm>
          <a:prstGeom prst="rect">
            <a:avLst/>
          </a:prstGeom>
        </p:spPr>
      </p:pic>
      <p:pic>
        <p:nvPicPr>
          <p:cNvPr id="5" name="Рисунок 4">
            <a:extLst>
              <a:ext uri="{FF2B5EF4-FFF2-40B4-BE49-F238E27FC236}">
                <a16:creationId xmlns:a16="http://schemas.microsoft.com/office/drawing/2014/main" id="{6AC657E2-93A8-46D0-A48E-6612744A3A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93287" y="2076846"/>
            <a:ext cx="614362" cy="614362"/>
          </a:xfrm>
          <a:prstGeom prst="rect">
            <a:avLst/>
          </a:prstGeom>
        </p:spPr>
      </p:pic>
      <p:sp>
        <p:nvSpPr>
          <p:cNvPr id="6" name="Rectangle 371">
            <a:extLst>
              <a:ext uri="{FF2B5EF4-FFF2-40B4-BE49-F238E27FC236}">
                <a16:creationId xmlns:a16="http://schemas.microsoft.com/office/drawing/2014/main" id="{AD67042E-7970-4C9B-82EB-8163E6605EB1}"/>
              </a:ext>
            </a:extLst>
          </p:cNvPr>
          <p:cNvSpPr/>
          <p:nvPr userDrawn="1"/>
        </p:nvSpPr>
        <p:spPr bwMode="auto">
          <a:xfrm>
            <a:off x="928797" y="1615015"/>
            <a:ext cx="131478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pitchFamily="34" charset="0"/>
                <a:ea typeface="+mn-ea"/>
                <a:cs typeface="+mn-cs"/>
              </a:rPr>
              <a:t>PURCHASES</a:t>
            </a:r>
            <a:endParaRPr kumimoji="0" lang="ru-RU" sz="1800" b="1" i="0" u="none" strike="noStrike" kern="1200" cap="none" spc="0" normalizeH="0" baseline="0" noProof="0" dirty="0">
              <a:ln>
                <a:noFill/>
              </a:ln>
              <a:effectLst/>
              <a:uLnTx/>
              <a:uFillTx/>
              <a:latin typeface="Arial" pitchFamily="34" charset="0"/>
              <a:ea typeface="+mn-ea"/>
              <a:cs typeface="+mn-cs"/>
            </a:endParaRPr>
          </a:p>
        </p:txBody>
      </p:sp>
      <p:sp>
        <p:nvSpPr>
          <p:cNvPr id="7" name="Rectangle 374">
            <a:extLst>
              <a:ext uri="{FF2B5EF4-FFF2-40B4-BE49-F238E27FC236}">
                <a16:creationId xmlns:a16="http://schemas.microsoft.com/office/drawing/2014/main" id="{EBE67F31-E78F-43CF-9C38-A8671D403A75}"/>
              </a:ext>
            </a:extLst>
          </p:cNvPr>
          <p:cNvSpPr/>
          <p:nvPr userDrawn="1"/>
        </p:nvSpPr>
        <p:spPr bwMode="auto">
          <a:xfrm>
            <a:off x="4110661" y="1615015"/>
            <a:ext cx="117961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pitchFamily="34" charset="0"/>
                <a:ea typeface="+mn-ea"/>
                <a:cs typeface="+mn-cs"/>
              </a:rPr>
              <a:t>PANELISTS</a:t>
            </a:r>
            <a:endParaRPr kumimoji="0" lang="ru-RU" sz="1400" b="1" i="0" u="none" strike="noStrike" kern="1200" cap="none" spc="0" normalizeH="0" baseline="0" noProof="0" dirty="0">
              <a:ln>
                <a:noFill/>
              </a:ln>
              <a:effectLst/>
              <a:uLnTx/>
              <a:uFillTx/>
              <a:latin typeface="Arial" pitchFamily="34" charset="0"/>
              <a:ea typeface="+mn-ea"/>
              <a:cs typeface="+mn-cs"/>
            </a:endParaRPr>
          </a:p>
        </p:txBody>
      </p:sp>
      <p:sp>
        <p:nvSpPr>
          <p:cNvPr id="8" name="Rectangle 374">
            <a:extLst>
              <a:ext uri="{FF2B5EF4-FFF2-40B4-BE49-F238E27FC236}">
                <a16:creationId xmlns:a16="http://schemas.microsoft.com/office/drawing/2014/main" id="{56BFF5FD-F7E4-4B23-8FC6-228C181A7910}"/>
              </a:ext>
            </a:extLst>
          </p:cNvPr>
          <p:cNvSpPr/>
          <p:nvPr userDrawn="1"/>
        </p:nvSpPr>
        <p:spPr bwMode="auto">
          <a:xfrm>
            <a:off x="8017854" y="1615015"/>
            <a:ext cx="1901483" cy="307777"/>
          </a:xfrm>
          <a:prstGeom prst="rect">
            <a:avLst/>
          </a:prstGeom>
        </p:spPr>
        <p:txBody>
          <a:bodyPr wrap="none">
            <a:spAutoFit/>
          </a:bodyPr>
          <a:lstStyle/>
          <a:p>
            <a:pPr algn="ctr">
              <a:defRPr/>
            </a:pPr>
            <a:r>
              <a:rPr lang="en-US" sz="1400" b="1" dirty="0">
                <a:latin typeface="Arial" pitchFamily="34" charset="0"/>
              </a:rPr>
              <a:t>CHARACTERISTICS</a:t>
            </a:r>
            <a:endParaRPr lang="ru-RU" sz="1400" b="1" dirty="0">
              <a:latin typeface="Arial" pitchFamily="34" charset="0"/>
            </a:endParaRPr>
          </a:p>
        </p:txBody>
      </p:sp>
      <p:sp>
        <p:nvSpPr>
          <p:cNvPr id="9" name="TextBox 8">
            <a:extLst>
              <a:ext uri="{FF2B5EF4-FFF2-40B4-BE49-F238E27FC236}">
                <a16:creationId xmlns:a16="http://schemas.microsoft.com/office/drawing/2014/main" id="{A5F10451-2672-450C-981F-849A920CAC48}"/>
              </a:ext>
            </a:extLst>
          </p:cNvPr>
          <p:cNvSpPr txBox="1"/>
          <p:nvPr userDrawn="1"/>
        </p:nvSpPr>
        <p:spPr>
          <a:xfrm>
            <a:off x="602631" y="3005257"/>
            <a:ext cx="19671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chemeClr val="tx2"/>
                </a:solidFill>
                <a:effectLst/>
                <a:uLnTx/>
                <a:uFillTx/>
                <a:latin typeface="Arial" pitchFamily="34" charset="0"/>
                <a:ea typeface="+mn-ea"/>
                <a:cs typeface="+mn-cs"/>
              </a:rPr>
              <a:t>42</a:t>
            </a:r>
            <a:r>
              <a:rPr kumimoji="0" lang="en-US" sz="3600" b="1" i="0" u="none" strike="noStrike" kern="1200" cap="none" spc="0" normalizeH="0" baseline="0" noProof="0" dirty="0">
                <a:ln>
                  <a:noFill/>
                </a:ln>
                <a:solidFill>
                  <a:schemeClr val="tx2"/>
                </a:solidFill>
                <a:effectLst/>
                <a:uLnTx/>
                <a:uFillTx/>
                <a:latin typeface="Arial" pitchFamily="34" charset="0"/>
                <a:ea typeface="+mn-ea"/>
                <a:cs typeface="+mn-cs"/>
              </a:rPr>
              <a:t>0 000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checks per week</a:t>
            </a:r>
            <a:endParaRPr kumimoji="0" lang="ru-RU"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0" name="TextBox 9">
            <a:extLst>
              <a:ext uri="{FF2B5EF4-FFF2-40B4-BE49-F238E27FC236}">
                <a16:creationId xmlns:a16="http://schemas.microsoft.com/office/drawing/2014/main" id="{96B313EF-9635-46B7-9E40-0D929BC3A618}"/>
              </a:ext>
            </a:extLst>
          </p:cNvPr>
          <p:cNvSpPr txBox="1"/>
          <p:nvPr userDrawn="1"/>
        </p:nvSpPr>
        <p:spPr>
          <a:xfrm>
            <a:off x="3771853" y="3005257"/>
            <a:ext cx="18572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3600" b="1" dirty="0">
                <a:solidFill>
                  <a:schemeClr val="tx2"/>
                </a:solidFill>
                <a:latin typeface="Arial" pitchFamily="34" charset="0"/>
              </a:rPr>
              <a:t>40</a:t>
            </a:r>
            <a:r>
              <a:rPr lang="en-US" sz="3600" b="1" dirty="0">
                <a:solidFill>
                  <a:schemeClr val="tx2"/>
                </a:solidFill>
                <a:latin typeface="Arial" pitchFamily="34" charset="0"/>
              </a:rPr>
              <a:t> 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itchFamily="34" charset="0"/>
              </a:rPr>
              <a:t>consumers</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1" name="TextBox 10">
            <a:extLst>
              <a:ext uri="{FF2B5EF4-FFF2-40B4-BE49-F238E27FC236}">
                <a16:creationId xmlns:a16="http://schemas.microsoft.com/office/drawing/2014/main" id="{31060B06-8C45-47D5-BEC7-CB4CEDA221F7}"/>
              </a:ext>
            </a:extLst>
          </p:cNvPr>
          <p:cNvSpPr txBox="1"/>
          <p:nvPr userDrawn="1"/>
        </p:nvSpPr>
        <p:spPr>
          <a:xfrm>
            <a:off x="7373759" y="3005257"/>
            <a:ext cx="3189673" cy="830997"/>
          </a:xfrm>
          <a:prstGeom prst="rect">
            <a:avLst/>
          </a:prstGeom>
          <a:noFill/>
        </p:spPr>
        <p:txBody>
          <a:bodyPr wrap="square" rtlCol="0">
            <a:spAutoFit/>
          </a:bodyPr>
          <a:lstStyle/>
          <a:p>
            <a:pPr algn="ctr">
              <a:defRPr/>
            </a:pPr>
            <a:r>
              <a:rPr lang="ru-RU" sz="3600" b="1" dirty="0">
                <a:solidFill>
                  <a:schemeClr val="tx2"/>
                </a:solidFill>
                <a:latin typeface="Arial" pitchFamily="34" charset="0"/>
              </a:rPr>
              <a:t>600 0</a:t>
            </a:r>
            <a:r>
              <a:rPr lang="en-US" sz="3600" b="1" dirty="0">
                <a:solidFill>
                  <a:schemeClr val="tx2"/>
                </a:solidFill>
                <a:latin typeface="Arial" pitchFamily="34" charset="0"/>
              </a:rPr>
              <a:t>00 000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database queries per week</a:t>
            </a:r>
          </a:p>
        </p:txBody>
      </p:sp>
      <p:sp>
        <p:nvSpPr>
          <p:cNvPr id="12" name="Rectangle 372">
            <a:extLst>
              <a:ext uri="{FF2B5EF4-FFF2-40B4-BE49-F238E27FC236}">
                <a16:creationId xmlns:a16="http://schemas.microsoft.com/office/drawing/2014/main" id="{442030D3-87A4-49A1-BC04-52164F0DF775}"/>
              </a:ext>
            </a:extLst>
          </p:cNvPr>
          <p:cNvSpPr/>
          <p:nvPr userDrawn="1"/>
        </p:nvSpPr>
        <p:spPr bwMode="auto">
          <a:xfrm>
            <a:off x="2540493" y="2511485"/>
            <a:ext cx="875560"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Barcodes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scanning</a:t>
            </a:r>
            <a:endParaRPr kumimoji="0" lang="ru-RU"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cxnSp>
        <p:nvCxnSpPr>
          <p:cNvPr id="13" name="Прямая со стрелкой 12">
            <a:extLst>
              <a:ext uri="{FF2B5EF4-FFF2-40B4-BE49-F238E27FC236}">
                <a16:creationId xmlns:a16="http://schemas.microsoft.com/office/drawing/2014/main" id="{0624A46D-2E43-4912-8F03-72115EA5DEE8}"/>
              </a:ext>
            </a:extLst>
          </p:cNvPr>
          <p:cNvCxnSpPr>
            <a:cxnSpLocks/>
          </p:cNvCxnSpPr>
          <p:nvPr userDrawn="1"/>
        </p:nvCxnSpPr>
        <p:spPr>
          <a:xfrm>
            <a:off x="2578728" y="2405675"/>
            <a:ext cx="799088" cy="0"/>
          </a:xfrm>
          <a:prstGeom prst="straightConnector1">
            <a:avLst/>
          </a:prstGeom>
          <a:ln w="19050">
            <a:solidFill>
              <a:srgbClr val="FF82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372">
            <a:extLst>
              <a:ext uri="{FF2B5EF4-FFF2-40B4-BE49-F238E27FC236}">
                <a16:creationId xmlns:a16="http://schemas.microsoft.com/office/drawing/2014/main" id="{92D942CF-8D9C-4927-8CC5-84160DB273A6}"/>
              </a:ext>
            </a:extLst>
          </p:cNvPr>
          <p:cNvSpPr/>
          <p:nvPr userDrawn="1"/>
        </p:nvSpPr>
        <p:spPr bwMode="auto">
          <a:xfrm>
            <a:off x="5880077" y="2543592"/>
            <a:ext cx="84029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KPI </a:t>
            </a:r>
            <a:endParaRPr kumimoji="0" lang="ru-RU" sz="12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indicators</a:t>
            </a:r>
            <a:endParaRPr kumimoji="0" lang="ru-RU"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cxnSp>
        <p:nvCxnSpPr>
          <p:cNvPr id="15" name="Прямая со стрелкой 14">
            <a:extLst>
              <a:ext uri="{FF2B5EF4-FFF2-40B4-BE49-F238E27FC236}">
                <a16:creationId xmlns:a16="http://schemas.microsoft.com/office/drawing/2014/main" id="{AA5DBB38-EFD9-468B-BA46-242E1131EBEC}"/>
              </a:ext>
            </a:extLst>
          </p:cNvPr>
          <p:cNvCxnSpPr>
            <a:cxnSpLocks/>
          </p:cNvCxnSpPr>
          <p:nvPr userDrawn="1"/>
        </p:nvCxnSpPr>
        <p:spPr>
          <a:xfrm>
            <a:off x="5901408" y="2437782"/>
            <a:ext cx="799088" cy="0"/>
          </a:xfrm>
          <a:prstGeom prst="straightConnector1">
            <a:avLst/>
          </a:prstGeom>
          <a:ln w="19050">
            <a:solidFill>
              <a:srgbClr val="FF8200"/>
            </a:solidFill>
            <a:tailEnd type="arrow"/>
          </a:ln>
        </p:spPr>
        <p:style>
          <a:lnRef idx="1">
            <a:schemeClr val="accent1"/>
          </a:lnRef>
          <a:fillRef idx="0">
            <a:schemeClr val="accent1"/>
          </a:fillRef>
          <a:effectRef idx="0">
            <a:schemeClr val="accent1"/>
          </a:effectRef>
          <a:fontRef idx="minor">
            <a:schemeClr val="tx1"/>
          </a:fontRef>
        </p:style>
      </p:cxnSp>
      <p:grpSp>
        <p:nvGrpSpPr>
          <p:cNvPr id="16" name="Группа 15">
            <a:extLst>
              <a:ext uri="{FF2B5EF4-FFF2-40B4-BE49-F238E27FC236}">
                <a16:creationId xmlns:a16="http://schemas.microsoft.com/office/drawing/2014/main" id="{61A735DC-8107-4DB0-AC59-A39BACF8137F}"/>
              </a:ext>
            </a:extLst>
          </p:cNvPr>
          <p:cNvGrpSpPr/>
          <p:nvPr userDrawn="1"/>
        </p:nvGrpSpPr>
        <p:grpSpPr>
          <a:xfrm>
            <a:off x="7390277" y="2049413"/>
            <a:ext cx="3156637" cy="1010709"/>
            <a:chOff x="7147498" y="2049413"/>
            <a:chExt cx="3156637" cy="1010709"/>
          </a:xfrm>
        </p:grpSpPr>
        <p:grpSp>
          <p:nvGrpSpPr>
            <p:cNvPr id="17" name="Группа 16">
              <a:extLst>
                <a:ext uri="{FF2B5EF4-FFF2-40B4-BE49-F238E27FC236}">
                  <a16:creationId xmlns:a16="http://schemas.microsoft.com/office/drawing/2014/main" id="{EFCE435E-02BE-40D8-8C7A-4EFD3E2EB08A}"/>
                </a:ext>
              </a:extLst>
            </p:cNvPr>
            <p:cNvGrpSpPr/>
            <p:nvPr/>
          </p:nvGrpSpPr>
          <p:grpSpPr>
            <a:xfrm>
              <a:off x="7148957" y="2049413"/>
              <a:ext cx="3155178" cy="497541"/>
              <a:chOff x="7148957" y="2049413"/>
              <a:chExt cx="3155178" cy="497541"/>
            </a:xfrm>
          </p:grpSpPr>
          <p:pic>
            <p:nvPicPr>
              <p:cNvPr id="22" name="Рисунок 21">
                <a:extLst>
                  <a:ext uri="{FF2B5EF4-FFF2-40B4-BE49-F238E27FC236}">
                    <a16:creationId xmlns:a16="http://schemas.microsoft.com/office/drawing/2014/main" id="{22E9E714-72E8-48D6-ACDB-F04937543C3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48957" y="2049413"/>
                <a:ext cx="497541" cy="497541"/>
              </a:xfrm>
              <a:prstGeom prst="rect">
                <a:avLst/>
              </a:prstGeom>
            </p:spPr>
          </p:pic>
          <p:pic>
            <p:nvPicPr>
              <p:cNvPr id="23" name="Рисунок 22">
                <a:extLst>
                  <a:ext uri="{FF2B5EF4-FFF2-40B4-BE49-F238E27FC236}">
                    <a16:creationId xmlns:a16="http://schemas.microsoft.com/office/drawing/2014/main" id="{E9E48583-77BB-492D-A1D2-D4A5CB87B9A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18903" y="2049413"/>
                <a:ext cx="497541" cy="497541"/>
              </a:xfrm>
              <a:prstGeom prst="rect">
                <a:avLst/>
              </a:prstGeom>
            </p:spPr>
          </p:pic>
          <p:grpSp>
            <p:nvGrpSpPr>
              <p:cNvPr id="24" name="Группа 23">
                <a:extLst>
                  <a:ext uri="{FF2B5EF4-FFF2-40B4-BE49-F238E27FC236}">
                    <a16:creationId xmlns:a16="http://schemas.microsoft.com/office/drawing/2014/main" id="{C10BDC72-E5FC-4C15-8E6F-3AD273D091F9}"/>
                  </a:ext>
                </a:extLst>
              </p:cNvPr>
              <p:cNvGrpSpPr/>
              <p:nvPr/>
            </p:nvGrpSpPr>
            <p:grpSpPr>
              <a:xfrm>
                <a:off x="8761878" y="2049413"/>
                <a:ext cx="497541" cy="497541"/>
                <a:chOff x="8712802" y="2049413"/>
                <a:chExt cx="497541" cy="497541"/>
              </a:xfrm>
            </p:grpSpPr>
            <p:pic>
              <p:nvPicPr>
                <p:cNvPr id="29" name="Рисунок 28">
                  <a:extLst>
                    <a:ext uri="{FF2B5EF4-FFF2-40B4-BE49-F238E27FC236}">
                      <a16:creationId xmlns:a16="http://schemas.microsoft.com/office/drawing/2014/main" id="{0FB03F99-BBE5-4A75-9DDD-2EE4A6069A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12802" y="2049413"/>
                  <a:ext cx="497541" cy="497541"/>
                </a:xfrm>
                <a:prstGeom prst="rect">
                  <a:avLst/>
                </a:prstGeom>
              </p:spPr>
            </p:pic>
            <p:pic>
              <p:nvPicPr>
                <p:cNvPr id="30" name="Рисунок 29">
                  <a:extLst>
                    <a:ext uri="{FF2B5EF4-FFF2-40B4-BE49-F238E27FC236}">
                      <a16:creationId xmlns:a16="http://schemas.microsoft.com/office/drawing/2014/main" id="{83D22EA1-2368-493B-9B40-60C8C4ECE07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92077" y="2316044"/>
                  <a:ext cx="138990" cy="138990"/>
                </a:xfrm>
                <a:prstGeom prst="rect">
                  <a:avLst/>
                </a:prstGeom>
              </p:spPr>
            </p:pic>
          </p:grpSp>
          <p:grpSp>
            <p:nvGrpSpPr>
              <p:cNvPr id="25" name="Группа 24">
                <a:extLst>
                  <a:ext uri="{FF2B5EF4-FFF2-40B4-BE49-F238E27FC236}">
                    <a16:creationId xmlns:a16="http://schemas.microsoft.com/office/drawing/2014/main" id="{7661AB9D-1307-4594-AEBB-6971A542FD52}"/>
                  </a:ext>
                </a:extLst>
              </p:cNvPr>
              <p:cNvGrpSpPr/>
              <p:nvPr/>
            </p:nvGrpSpPr>
            <p:grpSpPr>
              <a:xfrm>
                <a:off x="9512304" y="2144295"/>
                <a:ext cx="791831" cy="307777"/>
                <a:chOff x="5210166" y="4466524"/>
                <a:chExt cx="971413" cy="377579"/>
              </a:xfrm>
            </p:grpSpPr>
            <p:pic>
              <p:nvPicPr>
                <p:cNvPr id="26" name="Рисунок 25">
                  <a:extLst>
                    <a:ext uri="{FF2B5EF4-FFF2-40B4-BE49-F238E27FC236}">
                      <a16:creationId xmlns:a16="http://schemas.microsoft.com/office/drawing/2014/main" id="{7C81C9C0-E7AF-451E-9693-B6D8F912504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210166" y="4466524"/>
                  <a:ext cx="377579" cy="377579"/>
                </a:xfrm>
                <a:prstGeom prst="rect">
                  <a:avLst/>
                </a:prstGeom>
              </p:spPr>
            </p:pic>
            <p:pic>
              <p:nvPicPr>
                <p:cNvPr id="27" name="Рисунок 26">
                  <a:extLst>
                    <a:ext uri="{FF2B5EF4-FFF2-40B4-BE49-F238E27FC236}">
                      <a16:creationId xmlns:a16="http://schemas.microsoft.com/office/drawing/2014/main" id="{E5C94443-2937-4F7E-BFF2-203D2B12BD3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95670" y="4466524"/>
                  <a:ext cx="377579" cy="377579"/>
                </a:xfrm>
                <a:prstGeom prst="rect">
                  <a:avLst/>
                </a:prstGeom>
              </p:spPr>
            </p:pic>
            <p:pic>
              <p:nvPicPr>
                <p:cNvPr id="28" name="Рисунок 27">
                  <a:extLst>
                    <a:ext uri="{FF2B5EF4-FFF2-40B4-BE49-F238E27FC236}">
                      <a16:creationId xmlns:a16="http://schemas.microsoft.com/office/drawing/2014/main" id="{4C6D27FC-30C7-4C74-8219-D5BB81B1A32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804000" y="4466524"/>
                  <a:ext cx="377579" cy="377579"/>
                </a:xfrm>
                <a:prstGeom prst="rect">
                  <a:avLst/>
                </a:prstGeom>
              </p:spPr>
            </p:pic>
          </p:grpSp>
        </p:grpSp>
        <p:sp>
          <p:nvSpPr>
            <p:cNvPr id="18" name="Прямоугольник 17">
              <a:extLst>
                <a:ext uri="{FF2B5EF4-FFF2-40B4-BE49-F238E27FC236}">
                  <a16:creationId xmlns:a16="http://schemas.microsoft.com/office/drawing/2014/main" id="{75790637-35EB-446E-9670-8B364B8F8E6B}"/>
                </a:ext>
              </a:extLst>
            </p:cNvPr>
            <p:cNvSpPr/>
            <p:nvPr/>
          </p:nvSpPr>
          <p:spPr>
            <a:xfrm>
              <a:off x="7147498" y="2661711"/>
              <a:ext cx="500458" cy="335156"/>
            </a:xfrm>
            <a:prstGeom prst="rect">
              <a:avLst/>
            </a:prstGeom>
          </p:spPr>
          <p:txBody>
            <a:bodyPr wrap="none">
              <a:spAutoFit/>
            </a:bodyPr>
            <a:lstStyle/>
            <a:p>
              <a:pPr lvl="0">
                <a:lnSpc>
                  <a:spcPct val="150000"/>
                </a:lnSpc>
                <a:buClr>
                  <a:srgbClr val="EF9B10"/>
                </a:buClr>
                <a:defRPr/>
              </a:pPr>
              <a:r>
                <a:rPr lang="en-US" sz="1200" dirty="0">
                  <a:solidFill>
                    <a:prstClr val="black"/>
                  </a:solidFill>
                  <a:latin typeface="Arial" pitchFamily="34" charset="0"/>
                </a:rPr>
                <a:t>SKU</a:t>
              </a:r>
            </a:p>
          </p:txBody>
        </p:sp>
        <p:sp>
          <p:nvSpPr>
            <p:cNvPr id="19" name="Прямоугольник 18">
              <a:extLst>
                <a:ext uri="{FF2B5EF4-FFF2-40B4-BE49-F238E27FC236}">
                  <a16:creationId xmlns:a16="http://schemas.microsoft.com/office/drawing/2014/main" id="{F43E5240-540C-4050-A83A-15E1C93FB48B}"/>
                </a:ext>
              </a:extLst>
            </p:cNvPr>
            <p:cNvSpPr/>
            <p:nvPr/>
          </p:nvSpPr>
          <p:spPr>
            <a:xfrm>
              <a:off x="7674590" y="2598457"/>
              <a:ext cx="986167" cy="461665"/>
            </a:xfrm>
            <a:prstGeom prst="rect">
              <a:avLst/>
            </a:prstGeom>
          </p:spPr>
          <p:txBody>
            <a:bodyPr wrap="none">
              <a:spAutoFit/>
            </a:bodyPr>
            <a:lstStyle/>
            <a:p>
              <a:pPr algn="ctr">
                <a:buClr>
                  <a:srgbClr val="EF9B10"/>
                </a:buClr>
                <a:defRPr/>
              </a:pPr>
              <a:r>
                <a:rPr lang="en-US" sz="1200" dirty="0">
                  <a:solidFill>
                    <a:prstClr val="black"/>
                  </a:solidFill>
                  <a:latin typeface="Arial" pitchFamily="34" charset="0"/>
                </a:rPr>
                <a:t>Place</a:t>
              </a:r>
            </a:p>
            <a:p>
              <a:pPr algn="ctr">
                <a:buClr>
                  <a:srgbClr val="EF9B10"/>
                </a:buClr>
                <a:defRPr/>
              </a:pPr>
              <a:r>
                <a:rPr lang="en-US" sz="1200" dirty="0">
                  <a:solidFill>
                    <a:prstClr val="black"/>
                  </a:solidFill>
                  <a:latin typeface="Arial" pitchFamily="34" charset="0"/>
                </a:rPr>
                <a:t>of purchase</a:t>
              </a:r>
              <a:endParaRPr lang="ru-RU" sz="1200" dirty="0">
                <a:solidFill>
                  <a:prstClr val="black"/>
                </a:solidFill>
                <a:latin typeface="Arial" pitchFamily="34" charset="0"/>
              </a:endParaRPr>
            </a:p>
          </p:txBody>
        </p:sp>
        <p:sp>
          <p:nvSpPr>
            <p:cNvPr id="20" name="Прямоугольник 19">
              <a:extLst>
                <a:ext uri="{FF2B5EF4-FFF2-40B4-BE49-F238E27FC236}">
                  <a16:creationId xmlns:a16="http://schemas.microsoft.com/office/drawing/2014/main" id="{A87223E4-CAB6-44B5-9F7E-E30A170C37AF}"/>
                </a:ext>
              </a:extLst>
            </p:cNvPr>
            <p:cNvSpPr/>
            <p:nvPr/>
          </p:nvSpPr>
          <p:spPr>
            <a:xfrm>
              <a:off x="8743588" y="2690790"/>
              <a:ext cx="534122" cy="276999"/>
            </a:xfrm>
            <a:prstGeom prst="rect">
              <a:avLst/>
            </a:prstGeom>
          </p:spPr>
          <p:txBody>
            <a:bodyPr wrap="none">
              <a:spAutoFit/>
            </a:bodyPr>
            <a:lstStyle/>
            <a:p>
              <a:pPr algn="ctr">
                <a:buClr>
                  <a:srgbClr val="EF9B10"/>
                </a:buClr>
                <a:defRPr/>
              </a:pPr>
              <a:r>
                <a:rPr lang="en-US" sz="1200" dirty="0">
                  <a:solidFill>
                    <a:prstClr val="black"/>
                  </a:solidFill>
                  <a:latin typeface="Arial" pitchFamily="34" charset="0"/>
                </a:rPr>
                <a:t>Price</a:t>
              </a:r>
              <a:endParaRPr lang="ru-RU" sz="1200" dirty="0">
                <a:solidFill>
                  <a:prstClr val="black"/>
                </a:solidFill>
                <a:latin typeface="Arial" pitchFamily="34" charset="0"/>
              </a:endParaRPr>
            </a:p>
          </p:txBody>
        </p:sp>
        <p:sp>
          <p:nvSpPr>
            <p:cNvPr id="21" name="Прямоугольник 20">
              <a:extLst>
                <a:ext uri="{FF2B5EF4-FFF2-40B4-BE49-F238E27FC236}">
                  <a16:creationId xmlns:a16="http://schemas.microsoft.com/office/drawing/2014/main" id="{98B6F85D-519D-4A09-8D38-69EC4055DE36}"/>
                </a:ext>
              </a:extLst>
            </p:cNvPr>
            <p:cNvSpPr/>
            <p:nvPr/>
          </p:nvSpPr>
          <p:spPr>
            <a:xfrm>
              <a:off x="9560431" y="2695309"/>
              <a:ext cx="695576" cy="276999"/>
            </a:xfrm>
            <a:prstGeom prst="rect">
              <a:avLst/>
            </a:prstGeom>
          </p:spPr>
          <p:txBody>
            <a:bodyPr wrap="none">
              <a:spAutoFit/>
            </a:bodyPr>
            <a:lstStyle/>
            <a:p>
              <a:pPr algn="ctr">
                <a:buClr>
                  <a:srgbClr val="EF9B10"/>
                </a:buClr>
                <a:defRPr/>
              </a:pPr>
              <a:r>
                <a:rPr lang="en-US" sz="1200" dirty="0">
                  <a:solidFill>
                    <a:prstClr val="black"/>
                  </a:solidFill>
                  <a:latin typeface="Arial" pitchFamily="34" charset="0"/>
                </a:rPr>
                <a:t>Volume</a:t>
              </a:r>
              <a:endParaRPr lang="ru-RU" sz="1200" dirty="0">
                <a:solidFill>
                  <a:prstClr val="black"/>
                </a:solidFill>
                <a:latin typeface="Arial" pitchFamily="34" charset="0"/>
              </a:endParaRPr>
            </a:p>
          </p:txBody>
        </p:sp>
      </p:grpSp>
      <p:sp>
        <p:nvSpPr>
          <p:cNvPr id="31" name="Прямоугольник 30">
            <a:extLst>
              <a:ext uri="{FF2B5EF4-FFF2-40B4-BE49-F238E27FC236}">
                <a16:creationId xmlns:a16="http://schemas.microsoft.com/office/drawing/2014/main" id="{1695ED75-9145-4FF7-831A-A02EBA27A3C3}"/>
              </a:ext>
            </a:extLst>
          </p:cNvPr>
          <p:cNvSpPr/>
          <p:nvPr userDrawn="1"/>
        </p:nvSpPr>
        <p:spPr>
          <a:xfrm>
            <a:off x="1696599" y="4306430"/>
            <a:ext cx="9545044" cy="584775"/>
          </a:xfrm>
          <a:prstGeom prst="rect">
            <a:avLst/>
          </a:prstGeom>
        </p:spPr>
        <p:txBody>
          <a:bodyPr wrap="square">
            <a:spAutoFit/>
          </a:bodyPr>
          <a:lstStyle/>
          <a:p>
            <a:pPr lvl="0" algn="just">
              <a:defRPr/>
            </a:pPr>
            <a:r>
              <a:rPr lang="en-US" sz="1600" dirty="0">
                <a:solidFill>
                  <a:prstClr val="black"/>
                </a:solidFill>
              </a:rPr>
              <a:t>Romir Consumer Scan Panel is a unique instrument that allows to form stores base and to create a segmentation of it on the assumption of the tasks and needs of the Client.</a:t>
            </a:r>
          </a:p>
        </p:txBody>
      </p:sp>
      <p:sp>
        <p:nvSpPr>
          <p:cNvPr id="32" name="Прямоугольник 31">
            <a:extLst>
              <a:ext uri="{FF2B5EF4-FFF2-40B4-BE49-F238E27FC236}">
                <a16:creationId xmlns:a16="http://schemas.microsoft.com/office/drawing/2014/main" id="{73C2E6A3-D64E-4548-B02F-5EC1422FBBC8}"/>
              </a:ext>
            </a:extLst>
          </p:cNvPr>
          <p:cNvSpPr/>
          <p:nvPr userDrawn="1"/>
        </p:nvSpPr>
        <p:spPr>
          <a:xfrm>
            <a:off x="1699848" y="5132257"/>
            <a:ext cx="9570930" cy="338554"/>
          </a:xfrm>
          <a:prstGeom prst="rect">
            <a:avLst/>
          </a:prstGeom>
        </p:spPr>
        <p:txBody>
          <a:bodyPr wrap="square">
            <a:spAutoFit/>
          </a:bodyPr>
          <a:lstStyle/>
          <a:p>
            <a:r>
              <a:rPr lang="en-US" sz="1600" dirty="0">
                <a:solidFill>
                  <a:prstClr val="black"/>
                </a:solidFill>
              </a:rPr>
              <a:t>Geography coverage: 220 Russian cities with population over 10 thousand people.</a:t>
            </a:r>
          </a:p>
        </p:txBody>
      </p:sp>
      <p:grpSp>
        <p:nvGrpSpPr>
          <p:cNvPr id="33" name="Группа 32">
            <a:extLst>
              <a:ext uri="{FF2B5EF4-FFF2-40B4-BE49-F238E27FC236}">
                <a16:creationId xmlns:a16="http://schemas.microsoft.com/office/drawing/2014/main" id="{1E28F288-60D6-4649-B969-C9FAE90B250C}"/>
              </a:ext>
            </a:extLst>
          </p:cNvPr>
          <p:cNvGrpSpPr/>
          <p:nvPr userDrawn="1"/>
        </p:nvGrpSpPr>
        <p:grpSpPr>
          <a:xfrm>
            <a:off x="916846" y="4965638"/>
            <a:ext cx="671792" cy="671792"/>
            <a:chOff x="3657905" y="990905"/>
            <a:chExt cx="4876190" cy="4876190"/>
          </a:xfrm>
        </p:grpSpPr>
        <p:pic>
          <p:nvPicPr>
            <p:cNvPr id="34" name="Рисунок 33">
              <a:extLst>
                <a:ext uri="{FF2B5EF4-FFF2-40B4-BE49-F238E27FC236}">
                  <a16:creationId xmlns:a16="http://schemas.microsoft.com/office/drawing/2014/main" id="{6D2145E6-A246-49A7-8DD9-65E15BB016D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657905" y="990905"/>
              <a:ext cx="4876190" cy="4876190"/>
            </a:xfrm>
            <a:prstGeom prst="rect">
              <a:avLst/>
            </a:prstGeom>
          </p:spPr>
        </p:pic>
        <p:sp>
          <p:nvSpPr>
            <p:cNvPr id="35" name="Овал 34">
              <a:extLst>
                <a:ext uri="{FF2B5EF4-FFF2-40B4-BE49-F238E27FC236}">
                  <a16:creationId xmlns:a16="http://schemas.microsoft.com/office/drawing/2014/main" id="{6E2FA7E8-49C9-40A8-B21B-2B109D1D5138}"/>
                </a:ext>
              </a:extLst>
            </p:cNvPr>
            <p:cNvSpPr/>
            <p:nvPr/>
          </p:nvSpPr>
          <p:spPr>
            <a:xfrm>
              <a:off x="5364002" y="3319306"/>
              <a:ext cx="1521933" cy="7995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36" name="Рисунок 35">
            <a:extLst>
              <a:ext uri="{FF2B5EF4-FFF2-40B4-BE49-F238E27FC236}">
                <a16:creationId xmlns:a16="http://schemas.microsoft.com/office/drawing/2014/main" id="{3873CCCF-8839-433A-A982-089C93BEBB8C}"/>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16142" y="5764688"/>
            <a:ext cx="673200" cy="673200"/>
          </a:xfrm>
          <a:prstGeom prst="rect">
            <a:avLst/>
          </a:prstGeom>
        </p:spPr>
      </p:pic>
      <p:sp>
        <p:nvSpPr>
          <p:cNvPr id="37" name="Прямоугольник 36">
            <a:extLst>
              <a:ext uri="{FF2B5EF4-FFF2-40B4-BE49-F238E27FC236}">
                <a16:creationId xmlns:a16="http://schemas.microsoft.com/office/drawing/2014/main" id="{280E5030-E499-4B9C-8E12-2EF60BBF4415}"/>
              </a:ext>
            </a:extLst>
          </p:cNvPr>
          <p:cNvSpPr/>
          <p:nvPr userDrawn="1"/>
        </p:nvSpPr>
        <p:spPr>
          <a:xfrm>
            <a:off x="1696891" y="5685790"/>
            <a:ext cx="9547372" cy="830997"/>
          </a:xfrm>
          <a:prstGeom prst="rect">
            <a:avLst/>
          </a:prstGeom>
        </p:spPr>
        <p:txBody>
          <a:bodyPr wrap="square">
            <a:spAutoFit/>
          </a:bodyPr>
          <a:lstStyle/>
          <a:p>
            <a:pPr lvl="0" algn="just">
              <a:defRPr/>
            </a:pPr>
            <a:r>
              <a:rPr lang="en-US" sz="1600" dirty="0">
                <a:solidFill>
                  <a:prstClr val="black"/>
                </a:solidFill>
              </a:rPr>
              <a:t>You can see which exact channels and stores were involved while purchasing. Panel covers such channels and stores from which it is difficult to get data and it allows to understand what exactly was the consumer guided by while choosing consumption channels.</a:t>
            </a:r>
          </a:p>
        </p:txBody>
      </p:sp>
      <p:pic>
        <p:nvPicPr>
          <p:cNvPr id="38" name="Рисунок 37">
            <a:extLst>
              <a:ext uri="{FF2B5EF4-FFF2-40B4-BE49-F238E27FC236}">
                <a16:creationId xmlns:a16="http://schemas.microsoft.com/office/drawing/2014/main" id="{2E286CAF-FF7F-4F9C-87EA-647A28637BCA}"/>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915438" y="4262217"/>
            <a:ext cx="673200" cy="673200"/>
          </a:xfrm>
          <a:prstGeom prst="rect">
            <a:avLst/>
          </a:prstGeom>
        </p:spPr>
      </p:pic>
      <p:sp>
        <p:nvSpPr>
          <p:cNvPr id="40" name="Номер слайда 5">
            <a:extLst>
              <a:ext uri="{FF2B5EF4-FFF2-40B4-BE49-F238E27FC236}">
                <a16:creationId xmlns:a16="http://schemas.microsoft.com/office/drawing/2014/main" id="{DD759CE1-D69F-4011-BBE7-66CB9E36045F}"/>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Tree>
    <p:extLst>
      <p:ext uri="{BB962C8B-B14F-4D97-AF65-F5344CB8AC3E}">
        <p14:creationId xmlns:p14="http://schemas.microsoft.com/office/powerpoint/2010/main" val="2085741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SP - rus">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02A62866-9E7E-4027-B875-D5D011BFC70F}"/>
              </a:ext>
            </a:extLst>
          </p:cNvPr>
          <p:cNvSpPr txBox="1">
            <a:spLocks/>
          </p:cNvSpPr>
          <p:nvPr userDrawn="1"/>
        </p:nvSpPr>
        <p:spPr>
          <a:xfrm>
            <a:off x="695322" y="566461"/>
            <a:ext cx="10548942" cy="614362"/>
          </a:xfrm>
          <a:prstGeom prst="rect">
            <a:avLst/>
          </a:prstGeom>
        </p:spPr>
        <p:txBody>
          <a:bodyPr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ru-RU" sz="3000" b="1" kern="120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4000" dirty="0" err="1">
                <a:latin typeface="Arial" panose="020B0604020202020204" pitchFamily="34" charset="0"/>
                <a:cs typeface="Arial" panose="020B0604020202020204" pitchFamily="34" charset="0"/>
              </a:rPr>
              <a:t>Romir</a:t>
            </a:r>
            <a:r>
              <a:rPr lang="ru-RU" sz="4000" dirty="0">
                <a:latin typeface="Arial" panose="020B0604020202020204" pitchFamily="34" charset="0"/>
                <a:cs typeface="Arial" panose="020B0604020202020204" pitchFamily="34" charset="0"/>
              </a:rPr>
              <a:t> </a:t>
            </a:r>
            <a:r>
              <a:rPr lang="ru-RU" sz="4000" dirty="0" err="1">
                <a:latin typeface="Arial" panose="020B0604020202020204" pitchFamily="34" charset="0"/>
                <a:cs typeface="Arial" panose="020B0604020202020204" pitchFamily="34" charset="0"/>
              </a:rPr>
              <a:t>Single</a:t>
            </a:r>
            <a:r>
              <a:rPr lang="ru-RU" sz="4000" dirty="0">
                <a:latin typeface="Arial" panose="020B0604020202020204" pitchFamily="34" charset="0"/>
                <a:cs typeface="Arial" panose="020B0604020202020204" pitchFamily="34" charset="0"/>
              </a:rPr>
              <a:t> </a:t>
            </a:r>
            <a:r>
              <a:rPr lang="ru-RU" sz="4000" dirty="0" err="1">
                <a:latin typeface="Arial" panose="020B0604020202020204" pitchFamily="34" charset="0"/>
                <a:cs typeface="Arial" panose="020B0604020202020204" pitchFamily="34" charset="0"/>
              </a:rPr>
              <a:t>Source</a:t>
            </a:r>
            <a:r>
              <a:rPr lang="ru-RU" sz="4000" dirty="0">
                <a:latin typeface="Arial" panose="020B0604020202020204" pitchFamily="34" charset="0"/>
                <a:cs typeface="Arial" panose="020B0604020202020204" pitchFamily="34" charset="0"/>
              </a:rPr>
              <a:t> </a:t>
            </a:r>
            <a:r>
              <a:rPr lang="ru-RU" sz="4000" dirty="0" err="1">
                <a:latin typeface="Arial" panose="020B0604020202020204" pitchFamily="34" charset="0"/>
                <a:cs typeface="Arial" panose="020B0604020202020204" pitchFamily="34" charset="0"/>
              </a:rPr>
              <a:t>Panel</a:t>
            </a:r>
            <a:r>
              <a:rPr lang="ru-RU" sz="4000" dirty="0">
                <a:latin typeface="Arial" panose="020B0604020202020204" pitchFamily="34" charset="0"/>
                <a:cs typeface="Arial" panose="020B0604020202020204" pitchFamily="34" charset="0"/>
              </a:rPr>
              <a:t> (SSP)</a:t>
            </a:r>
            <a:endParaRPr lang="ru-RU" sz="4000" dirty="0">
              <a:solidFill>
                <a:prstClr val="black"/>
              </a:solidFill>
            </a:endParaRPr>
          </a:p>
        </p:txBody>
      </p:sp>
      <p:pic>
        <p:nvPicPr>
          <p:cNvPr id="5" name="Рисунок 4" descr="Изображение выглядит как сидит, черный, темный, белый&#10;&#10;Автоматически созданное описание">
            <a:extLst>
              <a:ext uri="{FF2B5EF4-FFF2-40B4-BE49-F238E27FC236}">
                <a16:creationId xmlns:a16="http://schemas.microsoft.com/office/drawing/2014/main" id="{62216260-52FD-432A-9787-91F2719F1DD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12555" y="2146367"/>
            <a:ext cx="576000" cy="576000"/>
          </a:xfrm>
          <a:prstGeom prst="rect">
            <a:avLst/>
          </a:prstGeom>
        </p:spPr>
      </p:pic>
      <p:pic>
        <p:nvPicPr>
          <p:cNvPr id="6" name="Рисунок 5">
            <a:extLst>
              <a:ext uri="{FF2B5EF4-FFF2-40B4-BE49-F238E27FC236}">
                <a16:creationId xmlns:a16="http://schemas.microsoft.com/office/drawing/2014/main" id="{15D7C798-053C-48FE-9DD8-2F2717FA7D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808000" y="2146367"/>
            <a:ext cx="576000" cy="576000"/>
          </a:xfrm>
          <a:prstGeom prst="rect">
            <a:avLst/>
          </a:prstGeom>
        </p:spPr>
      </p:pic>
      <p:pic>
        <p:nvPicPr>
          <p:cNvPr id="7" name="Рисунок 6">
            <a:extLst>
              <a:ext uri="{FF2B5EF4-FFF2-40B4-BE49-F238E27FC236}">
                <a16:creationId xmlns:a16="http://schemas.microsoft.com/office/drawing/2014/main" id="{F6475BAD-CA1D-4285-8B06-794CFCF4FE2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709302" y="2146367"/>
            <a:ext cx="576000" cy="576000"/>
          </a:xfrm>
          <a:prstGeom prst="rect">
            <a:avLst/>
          </a:prstGeom>
        </p:spPr>
      </p:pic>
      <p:sp>
        <p:nvSpPr>
          <p:cNvPr id="8" name="Прямоугольник 7">
            <a:extLst>
              <a:ext uri="{FF2B5EF4-FFF2-40B4-BE49-F238E27FC236}">
                <a16:creationId xmlns:a16="http://schemas.microsoft.com/office/drawing/2014/main" id="{D47826D9-C04A-4D4B-BD76-C258FC411FE9}"/>
              </a:ext>
            </a:extLst>
          </p:cNvPr>
          <p:cNvSpPr/>
          <p:nvPr userDrawn="1"/>
        </p:nvSpPr>
        <p:spPr>
          <a:xfrm>
            <a:off x="695322" y="2151727"/>
            <a:ext cx="3576427" cy="738664"/>
          </a:xfrm>
          <a:prstGeom prst="rect">
            <a:avLst/>
          </a:prstGeom>
        </p:spPr>
        <p:txBody>
          <a:bodyPr wrap="square">
            <a:spAutoFit/>
          </a:bodyPr>
          <a:lstStyle/>
          <a:p>
            <a:r>
              <a:rPr lang="ru-RU" sz="1400" dirty="0">
                <a:latin typeface="Arial" panose="020B0604020202020204" pitchFamily="34" charset="0"/>
                <a:cs typeface="Arial" panose="020B0604020202020204" pitchFamily="34" charset="0"/>
              </a:rPr>
              <a:t>Кросс-анализ всех видов потребления: потребление товаров и услуг, медиа </a:t>
            </a:r>
          </a:p>
          <a:p>
            <a:r>
              <a:rPr lang="ru-RU" sz="1400" dirty="0">
                <a:latin typeface="Arial" panose="020B0604020202020204" pitchFamily="34" charset="0"/>
                <a:cs typeface="Arial" panose="020B0604020202020204" pitchFamily="34" charset="0"/>
              </a:rPr>
              <a:t>и Интернет-потребление</a:t>
            </a:r>
            <a:endParaRPr lang="ru-RU" sz="1400" dirty="0"/>
          </a:p>
        </p:txBody>
      </p:sp>
      <p:sp>
        <p:nvSpPr>
          <p:cNvPr id="9" name="TextBox 8">
            <a:extLst>
              <a:ext uri="{FF2B5EF4-FFF2-40B4-BE49-F238E27FC236}">
                <a16:creationId xmlns:a16="http://schemas.microsoft.com/office/drawing/2014/main" id="{7F57CACA-F64C-48C2-81AB-982FEF5BEB8D}"/>
              </a:ext>
            </a:extLst>
          </p:cNvPr>
          <p:cNvSpPr txBox="1"/>
          <p:nvPr userDrawn="1"/>
        </p:nvSpPr>
        <p:spPr>
          <a:xfrm>
            <a:off x="5497432" y="2203534"/>
            <a:ext cx="295835" cy="461665"/>
          </a:xfrm>
          <a:prstGeom prst="rect">
            <a:avLst/>
          </a:prstGeom>
          <a:noFill/>
        </p:spPr>
        <p:txBody>
          <a:bodyPr wrap="square" rtlCol="0">
            <a:spAutoFit/>
          </a:bodyPr>
          <a:lstStyle/>
          <a:p>
            <a:pPr algn="ctr"/>
            <a:r>
              <a:rPr lang="ru-RU" sz="2400" b="1" dirty="0">
                <a:solidFill>
                  <a:schemeClr val="tx2"/>
                </a:solidFill>
              </a:rPr>
              <a:t>+</a:t>
            </a:r>
          </a:p>
        </p:txBody>
      </p:sp>
      <p:sp>
        <p:nvSpPr>
          <p:cNvPr id="10" name="TextBox 9">
            <a:extLst>
              <a:ext uri="{FF2B5EF4-FFF2-40B4-BE49-F238E27FC236}">
                <a16:creationId xmlns:a16="http://schemas.microsoft.com/office/drawing/2014/main" id="{F3BF38A0-9C95-46E6-9B52-1B505F99ED38}"/>
              </a:ext>
            </a:extLst>
          </p:cNvPr>
          <p:cNvSpPr txBox="1"/>
          <p:nvPr userDrawn="1"/>
        </p:nvSpPr>
        <p:spPr>
          <a:xfrm>
            <a:off x="6393874" y="2203534"/>
            <a:ext cx="295835" cy="461665"/>
          </a:xfrm>
          <a:prstGeom prst="rect">
            <a:avLst/>
          </a:prstGeom>
          <a:noFill/>
        </p:spPr>
        <p:txBody>
          <a:bodyPr wrap="square" rtlCol="0">
            <a:spAutoFit/>
          </a:bodyPr>
          <a:lstStyle/>
          <a:p>
            <a:pPr algn="ctr"/>
            <a:r>
              <a:rPr lang="ru-RU" sz="2400" b="1" dirty="0">
                <a:solidFill>
                  <a:schemeClr val="tx2"/>
                </a:solidFill>
              </a:rPr>
              <a:t>+</a:t>
            </a:r>
          </a:p>
        </p:txBody>
      </p:sp>
      <p:sp>
        <p:nvSpPr>
          <p:cNvPr id="11" name="Прямоугольник 10">
            <a:extLst>
              <a:ext uri="{FF2B5EF4-FFF2-40B4-BE49-F238E27FC236}">
                <a16:creationId xmlns:a16="http://schemas.microsoft.com/office/drawing/2014/main" id="{85E34732-E2F1-4484-8B7C-9A6130A132C0}"/>
              </a:ext>
            </a:extLst>
          </p:cNvPr>
          <p:cNvSpPr/>
          <p:nvPr userDrawn="1"/>
        </p:nvSpPr>
        <p:spPr>
          <a:xfrm>
            <a:off x="4740976" y="2722366"/>
            <a:ext cx="860121" cy="261610"/>
          </a:xfrm>
          <a:prstGeom prst="rect">
            <a:avLst/>
          </a:prstGeom>
        </p:spPr>
        <p:txBody>
          <a:bodyPr wrap="square">
            <a:spAutoFit/>
          </a:bodyPr>
          <a:lstStyle/>
          <a:p>
            <a:pPr algn="ctr"/>
            <a:r>
              <a:rPr lang="ru-RU" sz="1100" dirty="0">
                <a:latin typeface="Arial" panose="020B0604020202020204" pitchFamily="34" charset="0"/>
                <a:cs typeface="Arial" panose="020B0604020202020204" pitchFamily="34" charset="0"/>
              </a:rPr>
              <a:t>Интернет</a:t>
            </a:r>
            <a:endParaRPr lang="ru-RU" sz="1400" dirty="0"/>
          </a:p>
        </p:txBody>
      </p:sp>
      <p:sp>
        <p:nvSpPr>
          <p:cNvPr id="12" name="Прямоугольник 11">
            <a:extLst>
              <a:ext uri="{FF2B5EF4-FFF2-40B4-BE49-F238E27FC236}">
                <a16:creationId xmlns:a16="http://schemas.microsoft.com/office/drawing/2014/main" id="{17A27C46-241F-46D4-8C49-CC21FE526637}"/>
              </a:ext>
            </a:extLst>
          </p:cNvPr>
          <p:cNvSpPr/>
          <p:nvPr userDrawn="1"/>
        </p:nvSpPr>
        <p:spPr>
          <a:xfrm>
            <a:off x="5665939" y="2722366"/>
            <a:ext cx="860121" cy="261610"/>
          </a:xfrm>
          <a:prstGeom prst="rect">
            <a:avLst/>
          </a:prstGeom>
        </p:spPr>
        <p:txBody>
          <a:bodyPr wrap="square">
            <a:spAutoFit/>
          </a:bodyPr>
          <a:lstStyle/>
          <a:p>
            <a:pPr algn="ctr"/>
            <a:r>
              <a:rPr lang="ru-RU" sz="1100" dirty="0">
                <a:latin typeface="Arial" panose="020B0604020202020204" pitchFamily="34" charset="0"/>
                <a:cs typeface="Arial" panose="020B0604020202020204" pitchFamily="34" charset="0"/>
              </a:rPr>
              <a:t>ТВ</a:t>
            </a:r>
            <a:endParaRPr lang="ru-RU" sz="1400" dirty="0"/>
          </a:p>
        </p:txBody>
      </p:sp>
      <p:sp>
        <p:nvSpPr>
          <p:cNvPr id="13" name="Прямоугольник 12">
            <a:extLst>
              <a:ext uri="{FF2B5EF4-FFF2-40B4-BE49-F238E27FC236}">
                <a16:creationId xmlns:a16="http://schemas.microsoft.com/office/drawing/2014/main" id="{EF910A79-2849-4502-998B-14D31C15262B}"/>
              </a:ext>
            </a:extLst>
          </p:cNvPr>
          <p:cNvSpPr/>
          <p:nvPr userDrawn="1"/>
        </p:nvSpPr>
        <p:spPr>
          <a:xfrm>
            <a:off x="6567241" y="2722366"/>
            <a:ext cx="860121" cy="261610"/>
          </a:xfrm>
          <a:prstGeom prst="rect">
            <a:avLst/>
          </a:prstGeom>
        </p:spPr>
        <p:txBody>
          <a:bodyPr wrap="square">
            <a:spAutoFit/>
          </a:bodyPr>
          <a:lstStyle/>
          <a:p>
            <a:pPr algn="ctr"/>
            <a:r>
              <a:rPr lang="ru-RU" sz="1100" dirty="0">
                <a:latin typeface="Arial" panose="020B0604020202020204" pitchFamily="34" charset="0"/>
                <a:cs typeface="Arial" panose="020B0604020202020204" pitchFamily="34" charset="0"/>
              </a:rPr>
              <a:t>Радио</a:t>
            </a:r>
            <a:endParaRPr lang="ru-RU" sz="1400" dirty="0"/>
          </a:p>
        </p:txBody>
      </p:sp>
      <p:sp>
        <p:nvSpPr>
          <p:cNvPr id="14" name="Прямоугольник 13">
            <a:extLst>
              <a:ext uri="{FF2B5EF4-FFF2-40B4-BE49-F238E27FC236}">
                <a16:creationId xmlns:a16="http://schemas.microsoft.com/office/drawing/2014/main" id="{3DB5EF40-A29C-4E66-89B8-C4234D82E6C7}"/>
              </a:ext>
            </a:extLst>
          </p:cNvPr>
          <p:cNvSpPr/>
          <p:nvPr userDrawn="1"/>
        </p:nvSpPr>
        <p:spPr>
          <a:xfrm>
            <a:off x="4431126" y="1397596"/>
            <a:ext cx="3238387"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Исследование потребления </a:t>
            </a:r>
            <a:endParaRPr lang="ru-RU" dirty="0"/>
          </a:p>
        </p:txBody>
      </p:sp>
      <p:sp>
        <p:nvSpPr>
          <p:cNvPr id="15" name="Прямоугольник 14">
            <a:extLst>
              <a:ext uri="{FF2B5EF4-FFF2-40B4-BE49-F238E27FC236}">
                <a16:creationId xmlns:a16="http://schemas.microsoft.com/office/drawing/2014/main" id="{DD1D5128-647A-4FD7-88CB-0B70D4E43E64}"/>
              </a:ext>
            </a:extLst>
          </p:cNvPr>
          <p:cNvSpPr/>
          <p:nvPr userDrawn="1"/>
        </p:nvSpPr>
        <p:spPr>
          <a:xfrm>
            <a:off x="7968801" y="1743774"/>
            <a:ext cx="2463816" cy="523220"/>
          </a:xfrm>
          <a:prstGeom prst="rect">
            <a:avLst/>
          </a:prstGeom>
        </p:spPr>
        <p:txBody>
          <a:bodyPr wrap="none">
            <a:spAutoFit/>
          </a:bodyPr>
          <a:lstStyle/>
          <a:p>
            <a:r>
              <a:rPr lang="ru-RU" sz="1400" dirty="0">
                <a:latin typeface="Arial" panose="020B0604020202020204" pitchFamily="34" charset="0"/>
                <a:cs typeface="Arial" panose="020B0604020202020204" pitchFamily="34" charset="0"/>
              </a:rPr>
              <a:t>более</a:t>
            </a:r>
            <a:r>
              <a:rPr lang="ru-RU" dirty="0">
                <a:latin typeface="Arial" panose="020B0604020202020204" pitchFamily="34" charset="0"/>
                <a:cs typeface="Arial" panose="020B0604020202020204" pitchFamily="34" charset="0"/>
              </a:rPr>
              <a:t> </a:t>
            </a:r>
            <a:r>
              <a:rPr lang="ru-RU" sz="2800" b="1" dirty="0">
                <a:solidFill>
                  <a:schemeClr val="tx2"/>
                </a:solidFill>
                <a:latin typeface="Arial" panose="020B0604020202020204" pitchFamily="34" charset="0"/>
                <a:cs typeface="Arial" panose="020B0604020202020204" pitchFamily="34" charset="0"/>
              </a:rPr>
              <a:t>4 000 </a:t>
            </a:r>
            <a:r>
              <a:rPr lang="ru-RU" sz="1400" dirty="0">
                <a:latin typeface="Arial" panose="020B0604020202020204" pitchFamily="34" charset="0"/>
                <a:cs typeface="Arial" panose="020B0604020202020204" pitchFamily="34" charset="0"/>
              </a:rPr>
              <a:t>человек </a:t>
            </a:r>
          </a:p>
        </p:txBody>
      </p:sp>
      <p:sp>
        <p:nvSpPr>
          <p:cNvPr id="16" name="Прямоугольник 15">
            <a:extLst>
              <a:ext uri="{FF2B5EF4-FFF2-40B4-BE49-F238E27FC236}">
                <a16:creationId xmlns:a16="http://schemas.microsoft.com/office/drawing/2014/main" id="{56EDEFDE-97FC-469A-B562-4D57F3ED13E4}"/>
              </a:ext>
            </a:extLst>
          </p:cNvPr>
          <p:cNvSpPr/>
          <p:nvPr userDrawn="1"/>
        </p:nvSpPr>
        <p:spPr>
          <a:xfrm>
            <a:off x="7968800" y="2268345"/>
            <a:ext cx="3527877" cy="800219"/>
          </a:xfrm>
          <a:prstGeom prst="rect">
            <a:avLst/>
          </a:prstGeom>
        </p:spPr>
        <p:txBody>
          <a:bodyPr wrap="square">
            <a:spAutoFit/>
          </a:bodyPr>
          <a:lstStyle/>
          <a:p>
            <a:r>
              <a:rPr lang="ru-RU" sz="1400" dirty="0">
                <a:latin typeface="Arial" panose="020B0604020202020204" pitchFamily="34" charset="0"/>
                <a:cs typeface="Arial" panose="020B0604020202020204" pitchFamily="34" charset="0"/>
              </a:rPr>
              <a:t>жители в возрасте </a:t>
            </a:r>
            <a:r>
              <a:rPr lang="ru-RU" sz="1600" b="1" dirty="0">
                <a:solidFill>
                  <a:schemeClr val="tx2"/>
                </a:solidFill>
                <a:latin typeface="Arial" panose="020B0604020202020204" pitchFamily="34" charset="0"/>
                <a:cs typeface="Arial" panose="020B0604020202020204" pitchFamily="34" charset="0"/>
              </a:rPr>
              <a:t>14 лет и старше</a:t>
            </a:r>
            <a:r>
              <a:rPr lang="ru-RU" sz="1400" dirty="0">
                <a:latin typeface="Arial" panose="020B0604020202020204" pitchFamily="34" charset="0"/>
                <a:cs typeface="Arial" panose="020B0604020202020204" pitchFamily="34" charset="0"/>
              </a:rPr>
              <a:t>, </a:t>
            </a:r>
            <a:r>
              <a:rPr lang="ru-RU" sz="1400" b="1" dirty="0">
                <a:solidFill>
                  <a:schemeClr val="tx2"/>
                </a:solidFill>
                <a:latin typeface="Arial" panose="020B0604020202020204" pitchFamily="34" charset="0"/>
                <a:cs typeface="Arial" panose="020B0604020202020204" pitchFamily="34" charset="0"/>
              </a:rPr>
              <a:t>городов</a:t>
            </a:r>
            <a:r>
              <a:rPr lang="ru-RU" sz="1400" dirty="0">
                <a:latin typeface="Arial" panose="020B0604020202020204" pitchFamily="34" charset="0"/>
                <a:cs typeface="Arial" panose="020B0604020202020204" pitchFamily="34" charset="0"/>
              </a:rPr>
              <a:t> с численностью населения </a:t>
            </a:r>
          </a:p>
          <a:p>
            <a:r>
              <a:rPr lang="ru-RU" sz="1600" b="1" dirty="0">
                <a:solidFill>
                  <a:schemeClr val="tx2"/>
                </a:solidFill>
                <a:latin typeface="Arial" panose="020B0604020202020204" pitchFamily="34" charset="0"/>
                <a:cs typeface="Arial" panose="020B0604020202020204" pitchFamily="34" charset="0"/>
              </a:rPr>
              <a:t>100 000 человек и более</a:t>
            </a:r>
          </a:p>
        </p:txBody>
      </p:sp>
      <p:sp>
        <p:nvSpPr>
          <p:cNvPr id="17" name="Прямоугольник 16">
            <a:extLst>
              <a:ext uri="{FF2B5EF4-FFF2-40B4-BE49-F238E27FC236}">
                <a16:creationId xmlns:a16="http://schemas.microsoft.com/office/drawing/2014/main" id="{2C166FFE-FFD2-429A-9B69-0F4D0A059AF1}"/>
              </a:ext>
            </a:extLst>
          </p:cNvPr>
          <p:cNvSpPr/>
          <p:nvPr userDrawn="1"/>
        </p:nvSpPr>
        <p:spPr>
          <a:xfrm>
            <a:off x="7968801" y="1397596"/>
            <a:ext cx="1811714"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Участники </a:t>
            </a:r>
            <a:r>
              <a:rPr lang="en-US" dirty="0">
                <a:latin typeface="Arial" panose="020B0604020202020204" pitchFamily="34" charset="0"/>
                <a:cs typeface="Arial" panose="020B0604020202020204" pitchFamily="34" charset="0"/>
              </a:rPr>
              <a:t>SSP</a:t>
            </a:r>
            <a:endParaRPr lang="ru-RU" dirty="0"/>
          </a:p>
        </p:txBody>
      </p:sp>
      <p:sp>
        <p:nvSpPr>
          <p:cNvPr id="18" name="Прямоугольник 17">
            <a:extLst>
              <a:ext uri="{FF2B5EF4-FFF2-40B4-BE49-F238E27FC236}">
                <a16:creationId xmlns:a16="http://schemas.microsoft.com/office/drawing/2014/main" id="{AC0657E9-7546-4628-80E8-41C68A44F733}"/>
              </a:ext>
            </a:extLst>
          </p:cNvPr>
          <p:cNvSpPr/>
          <p:nvPr userDrawn="1"/>
        </p:nvSpPr>
        <p:spPr>
          <a:xfrm>
            <a:off x="695322" y="1397596"/>
            <a:ext cx="3260764" cy="369332"/>
          </a:xfrm>
          <a:prstGeom prst="rect">
            <a:avLst/>
          </a:prstGeom>
        </p:spPr>
        <p:txBody>
          <a:bodyPr wrap="none">
            <a:spAutoFit/>
          </a:bodyPr>
          <a:lstStyle/>
          <a:p>
            <a:r>
              <a:rPr lang="ru-RU" dirty="0">
                <a:latin typeface="Arial" panose="020B0604020202020204" pitchFamily="34" charset="0"/>
                <a:cs typeface="Arial" panose="020B0604020202020204" pitchFamily="34" charset="0"/>
              </a:rPr>
              <a:t>Уникальный продукт Ромир</a:t>
            </a:r>
            <a:endParaRPr lang="ru-RU" dirty="0"/>
          </a:p>
        </p:txBody>
      </p:sp>
      <p:sp>
        <p:nvSpPr>
          <p:cNvPr id="19" name="Прямоугольник 18">
            <a:extLst>
              <a:ext uri="{FF2B5EF4-FFF2-40B4-BE49-F238E27FC236}">
                <a16:creationId xmlns:a16="http://schemas.microsoft.com/office/drawing/2014/main" id="{B0DA2F7A-18A2-4506-A3EA-33BC3CDAC4E2}"/>
              </a:ext>
            </a:extLst>
          </p:cNvPr>
          <p:cNvSpPr/>
          <p:nvPr userDrawn="1"/>
        </p:nvSpPr>
        <p:spPr>
          <a:xfrm>
            <a:off x="7968801" y="3069916"/>
            <a:ext cx="3238387" cy="738664"/>
          </a:xfrm>
          <a:prstGeom prst="rect">
            <a:avLst/>
          </a:prstGeom>
        </p:spPr>
        <p:txBody>
          <a:bodyPr wrap="square">
            <a:spAutoFit/>
          </a:bodyPr>
          <a:lstStyle/>
          <a:p>
            <a:r>
              <a:rPr lang="ru-RU" sz="1400" dirty="0">
                <a:latin typeface="Arial" panose="020B0604020202020204" pitchFamily="34" charset="0"/>
                <a:cs typeface="Arial" panose="020B0604020202020204" pitchFamily="34" charset="0"/>
              </a:rPr>
              <a:t>с помощью специальных программных и технических решений замеряют свое поведение</a:t>
            </a:r>
          </a:p>
        </p:txBody>
      </p:sp>
      <p:sp>
        <p:nvSpPr>
          <p:cNvPr id="20" name="Прямоугольник 19">
            <a:extLst>
              <a:ext uri="{FF2B5EF4-FFF2-40B4-BE49-F238E27FC236}">
                <a16:creationId xmlns:a16="http://schemas.microsoft.com/office/drawing/2014/main" id="{E9A881A2-0DF9-4DF1-BCF9-13409A26E942}"/>
              </a:ext>
            </a:extLst>
          </p:cNvPr>
          <p:cNvSpPr/>
          <p:nvPr userDrawn="1"/>
        </p:nvSpPr>
        <p:spPr>
          <a:xfrm>
            <a:off x="735002" y="3508605"/>
            <a:ext cx="3801139"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SSP </a:t>
            </a:r>
            <a:r>
              <a:rPr lang="ru-RU" dirty="0">
                <a:latin typeface="Arial" panose="020B0604020202020204" pitchFamily="34" charset="0"/>
                <a:cs typeface="Arial" panose="020B0604020202020204" pitchFamily="34" charset="0"/>
              </a:rPr>
              <a:t>решает</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следующие задачи:</a:t>
            </a:r>
          </a:p>
        </p:txBody>
      </p:sp>
      <p:sp>
        <p:nvSpPr>
          <p:cNvPr id="21" name="Прямоугольник 20">
            <a:extLst>
              <a:ext uri="{FF2B5EF4-FFF2-40B4-BE49-F238E27FC236}">
                <a16:creationId xmlns:a16="http://schemas.microsoft.com/office/drawing/2014/main" id="{70B8EFCA-42C3-421E-8675-EB866DE3166C}"/>
              </a:ext>
            </a:extLst>
          </p:cNvPr>
          <p:cNvSpPr/>
          <p:nvPr userDrawn="1"/>
        </p:nvSpPr>
        <p:spPr>
          <a:xfrm>
            <a:off x="1571677" y="5789000"/>
            <a:ext cx="4524323" cy="523220"/>
          </a:xfrm>
          <a:prstGeom prst="rect">
            <a:avLst/>
          </a:prstGeom>
        </p:spPr>
        <p:txBody>
          <a:bodyPr wrap="square">
            <a:spAutoFit/>
          </a:bodyPr>
          <a:lstStyle/>
          <a:p>
            <a:r>
              <a:rPr lang="ru-RU" sz="1400" dirty="0">
                <a:latin typeface="Arial" panose="020B0604020202020204" pitchFamily="34" charset="0"/>
                <a:cs typeface="Arial" panose="020B0604020202020204" pitchFamily="34" charset="0"/>
              </a:rPr>
              <a:t>Оценивает </a:t>
            </a:r>
            <a:r>
              <a:rPr lang="ru-RU" sz="1400" b="1" dirty="0">
                <a:solidFill>
                  <a:schemeClr val="tx2"/>
                </a:solidFill>
                <a:latin typeface="Arial" panose="020B0604020202020204" pitchFamily="34" charset="0"/>
                <a:cs typeface="Arial" panose="020B0604020202020204" pitchFamily="34" charset="0"/>
              </a:rPr>
              <a:t>эффективность рекламы</a:t>
            </a:r>
            <a:r>
              <a:rPr lang="ru-RU" sz="1400" dirty="0">
                <a:latin typeface="Arial" panose="020B0604020202020204" pitchFamily="34" charset="0"/>
                <a:cs typeface="Arial" panose="020B0604020202020204" pitchFamily="34" charset="0"/>
              </a:rPr>
              <a:t> (ATL и BTL) </a:t>
            </a:r>
          </a:p>
          <a:p>
            <a:r>
              <a:rPr lang="ru-RU" sz="1400" dirty="0">
                <a:latin typeface="Arial" panose="020B0604020202020204" pitchFamily="34" charset="0"/>
                <a:cs typeface="Arial" panose="020B0604020202020204" pitchFamily="34" charset="0"/>
              </a:rPr>
              <a:t>на основе показателя ROI</a:t>
            </a:r>
          </a:p>
        </p:txBody>
      </p:sp>
      <p:sp>
        <p:nvSpPr>
          <p:cNvPr id="22" name="Прямоугольник 21">
            <a:extLst>
              <a:ext uri="{FF2B5EF4-FFF2-40B4-BE49-F238E27FC236}">
                <a16:creationId xmlns:a16="http://schemas.microsoft.com/office/drawing/2014/main" id="{C987A55A-0F9E-407E-9184-09D226A6C1F1}"/>
              </a:ext>
            </a:extLst>
          </p:cNvPr>
          <p:cNvSpPr/>
          <p:nvPr userDrawn="1"/>
        </p:nvSpPr>
        <p:spPr>
          <a:xfrm>
            <a:off x="1571676" y="3920252"/>
            <a:ext cx="4524324" cy="523220"/>
          </a:xfrm>
          <a:prstGeom prst="rect">
            <a:avLst/>
          </a:prstGeom>
        </p:spPr>
        <p:txBody>
          <a:bodyPr wrap="square">
            <a:spAutoFit/>
          </a:bodyPr>
          <a:lstStyle/>
          <a:p>
            <a:r>
              <a:rPr lang="ru-RU" sz="1400" dirty="0">
                <a:latin typeface="Arial" panose="020B0604020202020204" pitchFamily="34" charset="0"/>
                <a:cs typeface="Arial" panose="020B0604020202020204" pitchFamily="34" charset="0"/>
              </a:rPr>
              <a:t>Определяет </a:t>
            </a:r>
            <a:r>
              <a:rPr lang="ru-RU" sz="1400" b="1" dirty="0">
                <a:solidFill>
                  <a:schemeClr val="tx2"/>
                </a:solidFill>
                <a:latin typeface="Arial" panose="020B0604020202020204" pitchFamily="34" charset="0"/>
                <a:cs typeface="Arial" panose="020B0604020202020204" pitchFamily="34" charset="0"/>
              </a:rPr>
              <a:t>предпочтения</a:t>
            </a:r>
            <a:r>
              <a:rPr lang="en-US" sz="1400" b="1" dirty="0">
                <a:solidFill>
                  <a:schemeClr val="tx2"/>
                </a:solidFill>
                <a:latin typeface="Arial" panose="020B0604020202020204" pitchFamily="34" charset="0"/>
                <a:cs typeface="Arial" panose="020B0604020202020204" pitchFamily="34" charset="0"/>
              </a:rPr>
              <a:t> </a:t>
            </a:r>
            <a:r>
              <a:rPr lang="ru-RU" sz="1400" b="1" dirty="0">
                <a:solidFill>
                  <a:schemeClr val="tx2"/>
                </a:solidFill>
                <a:latin typeface="Arial" panose="020B0604020202020204" pitchFamily="34" charset="0"/>
                <a:cs typeface="Arial" panose="020B0604020202020204" pitchFamily="34" charset="0"/>
              </a:rPr>
              <a:t>пользователей</a:t>
            </a:r>
            <a:r>
              <a:rPr lang="en-US" sz="1400" b="1" dirty="0">
                <a:solidFill>
                  <a:schemeClr val="tx2"/>
                </a:solidFill>
                <a:latin typeface="Arial" panose="020B0604020202020204" pitchFamily="34" charset="0"/>
                <a:cs typeface="Arial" panose="020B0604020202020204" pitchFamily="34" charset="0"/>
              </a:rPr>
              <a:t> </a:t>
            </a:r>
          </a:p>
          <a:p>
            <a:r>
              <a:rPr lang="ru-RU" sz="1400" dirty="0">
                <a:latin typeface="Arial" panose="020B0604020202020204" pitchFamily="34" charset="0"/>
                <a:cs typeface="Arial" panose="020B0604020202020204" pitchFamily="34" charset="0"/>
              </a:rPr>
              <a:t>продуктов</a:t>
            </a:r>
            <a:r>
              <a:rPr lang="en-US" sz="1400" dirty="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и услуг</a:t>
            </a:r>
          </a:p>
        </p:txBody>
      </p:sp>
      <p:sp>
        <p:nvSpPr>
          <p:cNvPr id="23" name="Прямоугольник 22">
            <a:extLst>
              <a:ext uri="{FF2B5EF4-FFF2-40B4-BE49-F238E27FC236}">
                <a16:creationId xmlns:a16="http://schemas.microsoft.com/office/drawing/2014/main" id="{02028D06-F779-46A8-B5B5-8E687CE2E99A}"/>
              </a:ext>
            </a:extLst>
          </p:cNvPr>
          <p:cNvSpPr/>
          <p:nvPr userDrawn="1"/>
        </p:nvSpPr>
        <p:spPr>
          <a:xfrm>
            <a:off x="1571676" y="4543168"/>
            <a:ext cx="4524324" cy="523220"/>
          </a:xfrm>
          <a:prstGeom prst="rect">
            <a:avLst/>
          </a:prstGeom>
        </p:spPr>
        <p:txBody>
          <a:bodyPr wrap="square">
            <a:spAutoFit/>
          </a:bodyPr>
          <a:lstStyle/>
          <a:p>
            <a:r>
              <a:rPr lang="ru-RU" sz="1400" dirty="0">
                <a:latin typeface="Arial" panose="020B0604020202020204" pitchFamily="34" charset="0"/>
                <a:cs typeface="Arial" panose="020B0604020202020204" pitchFamily="34" charset="0"/>
              </a:rPr>
              <a:t>Создает </a:t>
            </a:r>
            <a:r>
              <a:rPr lang="ru-RU" sz="1400" b="1" dirty="0">
                <a:solidFill>
                  <a:schemeClr val="tx2"/>
                </a:solidFill>
                <a:latin typeface="Arial" panose="020B0604020202020204" pitchFamily="34" charset="0"/>
                <a:cs typeface="Arial" panose="020B0604020202020204" pitchFamily="34" charset="0"/>
              </a:rPr>
              <a:t>эффективный медиа микс</a:t>
            </a:r>
            <a:r>
              <a:rPr lang="ru-RU" sz="1400" dirty="0">
                <a:latin typeface="Arial" panose="020B0604020202020204" pitchFamily="34" charset="0"/>
                <a:cs typeface="Arial" panose="020B0604020202020204" pitchFamily="34" charset="0"/>
              </a:rPr>
              <a:t>, нацеленный </a:t>
            </a:r>
            <a:endParaRPr lang="en-US" sz="1400" dirty="0">
              <a:latin typeface="Arial" panose="020B0604020202020204" pitchFamily="34" charset="0"/>
              <a:cs typeface="Arial" panose="020B0604020202020204" pitchFamily="34" charset="0"/>
            </a:endParaRPr>
          </a:p>
          <a:p>
            <a:r>
              <a:rPr lang="ru-RU" sz="1400" dirty="0">
                <a:latin typeface="Arial" panose="020B0604020202020204" pitchFamily="34" charset="0"/>
                <a:cs typeface="Arial" panose="020B0604020202020204" pitchFamily="34" charset="0"/>
              </a:rPr>
              <a:t>на ЦА покупателей продуктов и услуг</a:t>
            </a:r>
          </a:p>
        </p:txBody>
      </p:sp>
      <p:sp>
        <p:nvSpPr>
          <p:cNvPr id="24" name="Прямоугольник 23">
            <a:extLst>
              <a:ext uri="{FF2B5EF4-FFF2-40B4-BE49-F238E27FC236}">
                <a16:creationId xmlns:a16="http://schemas.microsoft.com/office/drawing/2014/main" id="{E12EA275-3B17-44A9-9ECC-91C0C7B39887}"/>
              </a:ext>
            </a:extLst>
          </p:cNvPr>
          <p:cNvSpPr/>
          <p:nvPr userDrawn="1"/>
        </p:nvSpPr>
        <p:spPr>
          <a:xfrm>
            <a:off x="1571676" y="5166084"/>
            <a:ext cx="4995564" cy="523220"/>
          </a:xfrm>
          <a:prstGeom prst="rect">
            <a:avLst/>
          </a:prstGeom>
        </p:spPr>
        <p:txBody>
          <a:bodyPr wrap="square">
            <a:spAutoFit/>
          </a:bodyPr>
          <a:lstStyle/>
          <a:p>
            <a:r>
              <a:rPr lang="ru-RU" sz="1400" b="1" dirty="0">
                <a:solidFill>
                  <a:schemeClr val="tx2"/>
                </a:solidFill>
                <a:latin typeface="Arial" panose="020B0604020202020204" pitchFamily="34" charset="0"/>
                <a:cs typeface="Arial" panose="020B0604020202020204" pitchFamily="34" charset="0"/>
              </a:rPr>
              <a:t>Нацелена на РК для реального</a:t>
            </a:r>
            <a:r>
              <a:rPr lang="en-US" sz="1400" b="1" dirty="0">
                <a:solidFill>
                  <a:schemeClr val="tx2"/>
                </a:solidFill>
                <a:latin typeface="Arial" panose="020B0604020202020204" pitchFamily="34" charset="0"/>
                <a:cs typeface="Arial" panose="020B0604020202020204" pitchFamily="34" charset="0"/>
              </a:rPr>
              <a:t> </a:t>
            </a:r>
            <a:r>
              <a:rPr lang="ru-RU" sz="1400" b="1" dirty="0">
                <a:solidFill>
                  <a:schemeClr val="tx2"/>
                </a:solidFill>
                <a:latin typeface="Arial" panose="020B0604020202020204" pitchFamily="34" charset="0"/>
                <a:cs typeface="Arial" panose="020B0604020202020204" pitchFamily="34" charset="0"/>
              </a:rPr>
              <a:t>покупателя </a:t>
            </a:r>
          </a:p>
          <a:p>
            <a:r>
              <a:rPr lang="ru-RU" sz="1400" dirty="0">
                <a:latin typeface="Arial" panose="020B0604020202020204" pitchFamily="34" charset="0"/>
                <a:cs typeface="Arial" panose="020B0604020202020204" pitchFamily="34" charset="0"/>
              </a:rPr>
              <a:t>категории или бренда</a:t>
            </a:r>
          </a:p>
        </p:txBody>
      </p:sp>
      <p:pic>
        <p:nvPicPr>
          <p:cNvPr id="25" name="Рисунок 24">
            <a:extLst>
              <a:ext uri="{FF2B5EF4-FFF2-40B4-BE49-F238E27FC236}">
                <a16:creationId xmlns:a16="http://schemas.microsoft.com/office/drawing/2014/main" id="{F8E15760-CB24-44B4-B035-A1625C5B20A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98962" y="5218894"/>
            <a:ext cx="417600" cy="417600"/>
          </a:xfrm>
          <a:prstGeom prst="rect">
            <a:avLst/>
          </a:prstGeom>
        </p:spPr>
      </p:pic>
      <p:pic>
        <p:nvPicPr>
          <p:cNvPr id="26" name="Рисунок 25">
            <a:extLst>
              <a:ext uri="{FF2B5EF4-FFF2-40B4-BE49-F238E27FC236}">
                <a16:creationId xmlns:a16="http://schemas.microsoft.com/office/drawing/2014/main" id="{48CA5A88-DC6C-4249-98D8-DC4AB030527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98962" y="5841810"/>
            <a:ext cx="417600" cy="417600"/>
          </a:xfrm>
          <a:prstGeom prst="rect">
            <a:avLst/>
          </a:prstGeom>
        </p:spPr>
      </p:pic>
      <p:pic>
        <p:nvPicPr>
          <p:cNvPr id="27" name="Рисунок 26">
            <a:extLst>
              <a:ext uri="{FF2B5EF4-FFF2-40B4-BE49-F238E27FC236}">
                <a16:creationId xmlns:a16="http://schemas.microsoft.com/office/drawing/2014/main" id="{2CCE0C92-C3BA-4690-8251-C66F9E3B4E3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98962" y="4595978"/>
            <a:ext cx="417600" cy="417600"/>
          </a:xfrm>
          <a:prstGeom prst="rect">
            <a:avLst/>
          </a:prstGeom>
        </p:spPr>
      </p:pic>
      <p:pic>
        <p:nvPicPr>
          <p:cNvPr id="28" name="Рисунок 27">
            <a:extLst>
              <a:ext uri="{FF2B5EF4-FFF2-40B4-BE49-F238E27FC236}">
                <a16:creationId xmlns:a16="http://schemas.microsoft.com/office/drawing/2014/main" id="{5095EAB2-B895-4107-85CC-1D607A48BC05}"/>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998962" y="3973062"/>
            <a:ext cx="417600" cy="417600"/>
          </a:xfrm>
          <a:prstGeom prst="rect">
            <a:avLst/>
          </a:prstGeom>
        </p:spPr>
      </p:pic>
      <p:pic>
        <p:nvPicPr>
          <p:cNvPr id="29" name="Рисунок 28">
            <a:extLst>
              <a:ext uri="{FF2B5EF4-FFF2-40B4-BE49-F238E27FC236}">
                <a16:creationId xmlns:a16="http://schemas.microsoft.com/office/drawing/2014/main" id="{DF077056-A54B-4A18-A704-1F53B5CC015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305563" y="4382820"/>
            <a:ext cx="861108" cy="861108"/>
          </a:xfrm>
          <a:prstGeom prst="rect">
            <a:avLst/>
          </a:prstGeom>
        </p:spPr>
      </p:pic>
      <p:pic>
        <p:nvPicPr>
          <p:cNvPr id="30" name="Рисунок 29">
            <a:extLst>
              <a:ext uri="{FF2B5EF4-FFF2-40B4-BE49-F238E27FC236}">
                <a16:creationId xmlns:a16="http://schemas.microsoft.com/office/drawing/2014/main" id="{EE22EEFE-FBEB-4C29-AAEC-68FC7D9EDD1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595908" y="4626124"/>
            <a:ext cx="720000" cy="720000"/>
          </a:xfrm>
          <a:prstGeom prst="rect">
            <a:avLst/>
          </a:prstGeom>
        </p:spPr>
      </p:pic>
      <p:pic>
        <p:nvPicPr>
          <p:cNvPr id="31" name="Рисунок 30">
            <a:extLst>
              <a:ext uri="{FF2B5EF4-FFF2-40B4-BE49-F238E27FC236}">
                <a16:creationId xmlns:a16="http://schemas.microsoft.com/office/drawing/2014/main" id="{A6972CBC-F55E-406C-AD8B-0ADF30B5275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6723628" y="4626124"/>
            <a:ext cx="614362" cy="614362"/>
          </a:xfrm>
          <a:prstGeom prst="rect">
            <a:avLst/>
          </a:prstGeom>
        </p:spPr>
      </p:pic>
      <p:sp>
        <p:nvSpPr>
          <p:cNvPr id="32" name="TextBox 31">
            <a:extLst>
              <a:ext uri="{FF2B5EF4-FFF2-40B4-BE49-F238E27FC236}">
                <a16:creationId xmlns:a16="http://schemas.microsoft.com/office/drawing/2014/main" id="{C546344C-1627-4277-B508-DB0F1F8FB53D}"/>
              </a:ext>
            </a:extLst>
          </p:cNvPr>
          <p:cNvSpPr txBox="1"/>
          <p:nvPr userDrawn="1"/>
        </p:nvSpPr>
        <p:spPr>
          <a:xfrm>
            <a:off x="6555343" y="5258168"/>
            <a:ext cx="950931" cy="261610"/>
          </a:xfrm>
          <a:prstGeom prst="rect">
            <a:avLst/>
          </a:prstGeom>
          <a:noFill/>
        </p:spPr>
        <p:txBody>
          <a:bodyPr wrap="square" rtlCol="0">
            <a:spAutoFit/>
          </a:bodyPr>
          <a:lstStyle/>
          <a:p>
            <a:pPr algn="ctr"/>
            <a:r>
              <a:rPr lang="ru-RU" sz="1100" dirty="0"/>
              <a:t>Смартфон</a:t>
            </a:r>
          </a:p>
        </p:txBody>
      </p:sp>
      <p:sp>
        <p:nvSpPr>
          <p:cNvPr id="33" name="TextBox 32">
            <a:extLst>
              <a:ext uri="{FF2B5EF4-FFF2-40B4-BE49-F238E27FC236}">
                <a16:creationId xmlns:a16="http://schemas.microsoft.com/office/drawing/2014/main" id="{6F51BB30-39DB-41B0-966E-C8705ED8BF47}"/>
              </a:ext>
            </a:extLst>
          </p:cNvPr>
          <p:cNvSpPr txBox="1"/>
          <p:nvPr userDrawn="1"/>
        </p:nvSpPr>
        <p:spPr>
          <a:xfrm>
            <a:off x="7316307" y="5258168"/>
            <a:ext cx="950931" cy="261610"/>
          </a:xfrm>
          <a:prstGeom prst="rect">
            <a:avLst/>
          </a:prstGeom>
          <a:noFill/>
        </p:spPr>
        <p:txBody>
          <a:bodyPr wrap="square" rtlCol="0">
            <a:spAutoFit/>
          </a:bodyPr>
          <a:lstStyle/>
          <a:p>
            <a:pPr algn="ctr"/>
            <a:r>
              <a:rPr lang="ru-RU" sz="1100" dirty="0"/>
              <a:t>Планшет</a:t>
            </a:r>
          </a:p>
        </p:txBody>
      </p:sp>
      <p:sp>
        <p:nvSpPr>
          <p:cNvPr id="34" name="TextBox 33">
            <a:extLst>
              <a:ext uri="{FF2B5EF4-FFF2-40B4-BE49-F238E27FC236}">
                <a16:creationId xmlns:a16="http://schemas.microsoft.com/office/drawing/2014/main" id="{248FD3AC-EB0E-498F-B170-97D7B237BDB8}"/>
              </a:ext>
            </a:extLst>
          </p:cNvPr>
          <p:cNvSpPr txBox="1"/>
          <p:nvPr userDrawn="1"/>
        </p:nvSpPr>
        <p:spPr>
          <a:xfrm>
            <a:off x="9480442" y="5261403"/>
            <a:ext cx="950931" cy="261610"/>
          </a:xfrm>
          <a:prstGeom prst="rect">
            <a:avLst/>
          </a:prstGeom>
          <a:noFill/>
        </p:spPr>
        <p:txBody>
          <a:bodyPr wrap="square" rtlCol="0">
            <a:spAutoFit/>
          </a:bodyPr>
          <a:lstStyle/>
          <a:p>
            <a:pPr algn="ctr"/>
            <a:r>
              <a:rPr lang="ru-RU" sz="1100" dirty="0"/>
              <a:t>ПК</a:t>
            </a:r>
          </a:p>
        </p:txBody>
      </p:sp>
      <p:sp>
        <p:nvSpPr>
          <p:cNvPr id="35" name="Прямоугольник 34">
            <a:extLst>
              <a:ext uri="{FF2B5EF4-FFF2-40B4-BE49-F238E27FC236}">
                <a16:creationId xmlns:a16="http://schemas.microsoft.com/office/drawing/2014/main" id="{6761DB68-6C7B-4D38-94D0-227A676EAE2C}"/>
              </a:ext>
            </a:extLst>
          </p:cNvPr>
          <p:cNvSpPr/>
          <p:nvPr userDrawn="1"/>
        </p:nvSpPr>
        <p:spPr>
          <a:xfrm>
            <a:off x="6569019" y="5474037"/>
            <a:ext cx="2512228" cy="938719"/>
          </a:xfrm>
          <a:prstGeom prst="rect">
            <a:avLst/>
          </a:prstGeom>
        </p:spPr>
        <p:txBody>
          <a:bodyPr wrap="square">
            <a:spAutoFit/>
          </a:bodyPr>
          <a:lstStyle/>
          <a:p>
            <a:r>
              <a:rPr lang="ru-RU" sz="1100" b="1" dirty="0">
                <a:solidFill>
                  <a:schemeClr val="tx2"/>
                </a:solidFill>
                <a:latin typeface="Arial" panose="020B0604020202020204" pitchFamily="34" charset="0"/>
                <a:cs typeface="Arial" panose="020B0604020202020204" pitchFamily="34" charset="0"/>
              </a:rPr>
              <a:t>Приложение</a:t>
            </a:r>
            <a:r>
              <a:rPr lang="ru-RU" sz="1100" dirty="0">
                <a:latin typeface="Arial" panose="020B0604020202020204" pitchFamily="34" charset="0"/>
                <a:cs typeface="Arial" panose="020B0604020202020204" pitchFamily="34" charset="0"/>
              </a:rPr>
              <a:t>, фиксирующее взаимодействие с медиаканалами через технологию автоматического распознавания контента (сигнатуры)</a:t>
            </a:r>
          </a:p>
        </p:txBody>
      </p:sp>
      <p:sp>
        <p:nvSpPr>
          <p:cNvPr id="36" name="Прямоугольник 35">
            <a:extLst>
              <a:ext uri="{FF2B5EF4-FFF2-40B4-BE49-F238E27FC236}">
                <a16:creationId xmlns:a16="http://schemas.microsoft.com/office/drawing/2014/main" id="{0713F33E-C7CE-447F-9467-6BC30B1A5108}"/>
              </a:ext>
            </a:extLst>
          </p:cNvPr>
          <p:cNvSpPr/>
          <p:nvPr userDrawn="1"/>
        </p:nvSpPr>
        <p:spPr>
          <a:xfrm>
            <a:off x="9189246" y="5474037"/>
            <a:ext cx="2055017" cy="600164"/>
          </a:xfrm>
          <a:prstGeom prst="rect">
            <a:avLst/>
          </a:prstGeom>
        </p:spPr>
        <p:txBody>
          <a:bodyPr wrap="square">
            <a:spAutoFit/>
          </a:bodyPr>
          <a:lstStyle/>
          <a:p>
            <a:r>
              <a:rPr lang="ru-RU" sz="1100" b="1" dirty="0">
                <a:solidFill>
                  <a:schemeClr val="tx2"/>
                </a:solidFill>
                <a:latin typeface="Arial" panose="020B0604020202020204" pitchFamily="34" charset="0"/>
                <a:cs typeface="Arial" panose="020B0604020202020204" pitchFamily="34" charset="0"/>
              </a:rPr>
              <a:t>Плагин</a:t>
            </a:r>
            <a:r>
              <a:rPr lang="ru-RU" sz="1100" dirty="0">
                <a:latin typeface="Arial" panose="020B0604020202020204" pitchFamily="34" charset="0"/>
                <a:cs typeface="Arial" panose="020B0604020202020204" pitchFamily="34" charset="0"/>
              </a:rPr>
              <a:t> для получения информации о потреблении Интернета с десктопа</a:t>
            </a:r>
          </a:p>
        </p:txBody>
      </p:sp>
      <p:sp>
        <p:nvSpPr>
          <p:cNvPr id="37" name="Прямоугольник 36">
            <a:extLst>
              <a:ext uri="{FF2B5EF4-FFF2-40B4-BE49-F238E27FC236}">
                <a16:creationId xmlns:a16="http://schemas.microsoft.com/office/drawing/2014/main" id="{8E1C6B54-8C03-4F2B-8982-7FB263D5B6FA}"/>
              </a:ext>
            </a:extLst>
          </p:cNvPr>
          <p:cNvSpPr/>
          <p:nvPr userDrawn="1"/>
        </p:nvSpPr>
        <p:spPr>
          <a:xfrm>
            <a:off x="6194715" y="3971420"/>
            <a:ext cx="4145045"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Сбор данных по медиа потреблению</a:t>
            </a:r>
            <a:endParaRPr lang="ru-RU" dirty="0"/>
          </a:p>
        </p:txBody>
      </p:sp>
      <p:sp>
        <p:nvSpPr>
          <p:cNvPr id="38" name="Номер слайда 5">
            <a:extLst>
              <a:ext uri="{FF2B5EF4-FFF2-40B4-BE49-F238E27FC236}">
                <a16:creationId xmlns:a16="http://schemas.microsoft.com/office/drawing/2014/main" id="{DA42D91D-55C1-4ABB-ACC8-AD85BCED49AA}"/>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Tree>
    <p:extLst>
      <p:ext uri="{BB962C8B-B14F-4D97-AF65-F5344CB8AC3E}">
        <p14:creationId xmlns:p14="http://schemas.microsoft.com/office/powerpoint/2010/main" val="2048707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SP - eng">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02A62866-9E7E-4027-B875-D5D011BFC70F}"/>
              </a:ext>
            </a:extLst>
          </p:cNvPr>
          <p:cNvSpPr txBox="1">
            <a:spLocks/>
          </p:cNvSpPr>
          <p:nvPr userDrawn="1"/>
        </p:nvSpPr>
        <p:spPr>
          <a:xfrm>
            <a:off x="695322" y="566461"/>
            <a:ext cx="10548942" cy="614362"/>
          </a:xfrm>
          <a:prstGeom prst="rect">
            <a:avLst/>
          </a:prstGeom>
        </p:spPr>
        <p:txBody>
          <a:bodyPr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ru-RU" sz="3000" b="1" kern="120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4000" dirty="0" err="1">
                <a:latin typeface="Arial" panose="020B0604020202020204" pitchFamily="34" charset="0"/>
                <a:cs typeface="Arial" panose="020B0604020202020204" pitchFamily="34" charset="0"/>
              </a:rPr>
              <a:t>Romir</a:t>
            </a:r>
            <a:r>
              <a:rPr lang="ru-RU" sz="4000" dirty="0">
                <a:latin typeface="Arial" panose="020B0604020202020204" pitchFamily="34" charset="0"/>
                <a:cs typeface="Arial" panose="020B0604020202020204" pitchFamily="34" charset="0"/>
              </a:rPr>
              <a:t> </a:t>
            </a:r>
            <a:r>
              <a:rPr lang="ru-RU" sz="4000" dirty="0" err="1">
                <a:latin typeface="Arial" panose="020B0604020202020204" pitchFamily="34" charset="0"/>
                <a:cs typeface="Arial" panose="020B0604020202020204" pitchFamily="34" charset="0"/>
              </a:rPr>
              <a:t>Single</a:t>
            </a:r>
            <a:r>
              <a:rPr lang="ru-RU" sz="4000" dirty="0">
                <a:latin typeface="Arial" panose="020B0604020202020204" pitchFamily="34" charset="0"/>
                <a:cs typeface="Arial" panose="020B0604020202020204" pitchFamily="34" charset="0"/>
              </a:rPr>
              <a:t> </a:t>
            </a:r>
            <a:r>
              <a:rPr lang="ru-RU" sz="4000" dirty="0" err="1">
                <a:latin typeface="Arial" panose="020B0604020202020204" pitchFamily="34" charset="0"/>
                <a:cs typeface="Arial" panose="020B0604020202020204" pitchFamily="34" charset="0"/>
              </a:rPr>
              <a:t>Source</a:t>
            </a:r>
            <a:r>
              <a:rPr lang="ru-RU" sz="4000" dirty="0">
                <a:latin typeface="Arial" panose="020B0604020202020204" pitchFamily="34" charset="0"/>
                <a:cs typeface="Arial" panose="020B0604020202020204" pitchFamily="34" charset="0"/>
              </a:rPr>
              <a:t> </a:t>
            </a:r>
            <a:r>
              <a:rPr lang="ru-RU" sz="4000" dirty="0" err="1">
                <a:latin typeface="Arial" panose="020B0604020202020204" pitchFamily="34" charset="0"/>
                <a:cs typeface="Arial" panose="020B0604020202020204" pitchFamily="34" charset="0"/>
              </a:rPr>
              <a:t>Panel</a:t>
            </a:r>
            <a:r>
              <a:rPr lang="ru-RU" sz="4000" dirty="0">
                <a:latin typeface="Arial" panose="020B0604020202020204" pitchFamily="34" charset="0"/>
                <a:cs typeface="Arial" panose="020B0604020202020204" pitchFamily="34" charset="0"/>
              </a:rPr>
              <a:t> (SSP)</a:t>
            </a:r>
            <a:endParaRPr lang="ru-RU" sz="4000" dirty="0">
              <a:solidFill>
                <a:prstClr val="black"/>
              </a:solidFill>
            </a:endParaRPr>
          </a:p>
        </p:txBody>
      </p:sp>
      <p:pic>
        <p:nvPicPr>
          <p:cNvPr id="5" name="Рисунок 4" descr="Изображение выглядит как сидит, черный, темный, белый&#10;&#10;Автоматически созданное описание">
            <a:extLst>
              <a:ext uri="{FF2B5EF4-FFF2-40B4-BE49-F238E27FC236}">
                <a16:creationId xmlns:a16="http://schemas.microsoft.com/office/drawing/2014/main" id="{62216260-52FD-432A-9787-91F2719F1DD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12555" y="2146367"/>
            <a:ext cx="576000" cy="576000"/>
          </a:xfrm>
          <a:prstGeom prst="rect">
            <a:avLst/>
          </a:prstGeom>
        </p:spPr>
      </p:pic>
      <p:pic>
        <p:nvPicPr>
          <p:cNvPr id="6" name="Рисунок 5">
            <a:extLst>
              <a:ext uri="{FF2B5EF4-FFF2-40B4-BE49-F238E27FC236}">
                <a16:creationId xmlns:a16="http://schemas.microsoft.com/office/drawing/2014/main" id="{15D7C798-053C-48FE-9DD8-2F2717FA7D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808000" y="2146367"/>
            <a:ext cx="576000" cy="576000"/>
          </a:xfrm>
          <a:prstGeom prst="rect">
            <a:avLst/>
          </a:prstGeom>
        </p:spPr>
      </p:pic>
      <p:pic>
        <p:nvPicPr>
          <p:cNvPr id="7" name="Рисунок 6">
            <a:extLst>
              <a:ext uri="{FF2B5EF4-FFF2-40B4-BE49-F238E27FC236}">
                <a16:creationId xmlns:a16="http://schemas.microsoft.com/office/drawing/2014/main" id="{F6475BAD-CA1D-4285-8B06-794CFCF4FE2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709302" y="2146367"/>
            <a:ext cx="576000" cy="576000"/>
          </a:xfrm>
          <a:prstGeom prst="rect">
            <a:avLst/>
          </a:prstGeom>
        </p:spPr>
      </p:pic>
      <p:sp>
        <p:nvSpPr>
          <p:cNvPr id="8" name="Прямоугольник 7">
            <a:extLst>
              <a:ext uri="{FF2B5EF4-FFF2-40B4-BE49-F238E27FC236}">
                <a16:creationId xmlns:a16="http://schemas.microsoft.com/office/drawing/2014/main" id="{D47826D9-C04A-4D4B-BD76-C258FC411FE9}"/>
              </a:ext>
            </a:extLst>
          </p:cNvPr>
          <p:cNvSpPr/>
          <p:nvPr userDrawn="1"/>
        </p:nvSpPr>
        <p:spPr>
          <a:xfrm>
            <a:off x="695322" y="2151727"/>
            <a:ext cx="3576427" cy="738664"/>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Cross-analysis of all types of consumption: consumption of goods and services, media and Internet consumption</a:t>
            </a:r>
          </a:p>
        </p:txBody>
      </p:sp>
      <p:sp>
        <p:nvSpPr>
          <p:cNvPr id="9" name="TextBox 8">
            <a:extLst>
              <a:ext uri="{FF2B5EF4-FFF2-40B4-BE49-F238E27FC236}">
                <a16:creationId xmlns:a16="http://schemas.microsoft.com/office/drawing/2014/main" id="{7F57CACA-F64C-48C2-81AB-982FEF5BEB8D}"/>
              </a:ext>
            </a:extLst>
          </p:cNvPr>
          <p:cNvSpPr txBox="1"/>
          <p:nvPr userDrawn="1"/>
        </p:nvSpPr>
        <p:spPr>
          <a:xfrm>
            <a:off x="5497432" y="2203534"/>
            <a:ext cx="295835" cy="461665"/>
          </a:xfrm>
          <a:prstGeom prst="rect">
            <a:avLst/>
          </a:prstGeom>
          <a:noFill/>
        </p:spPr>
        <p:txBody>
          <a:bodyPr wrap="square" rtlCol="0">
            <a:spAutoFit/>
          </a:bodyPr>
          <a:lstStyle/>
          <a:p>
            <a:pPr algn="ctr"/>
            <a:r>
              <a:rPr lang="ru-RU" sz="2400" b="1" dirty="0">
                <a:solidFill>
                  <a:schemeClr val="tx2"/>
                </a:solidFill>
              </a:rPr>
              <a:t>+</a:t>
            </a:r>
          </a:p>
        </p:txBody>
      </p:sp>
      <p:sp>
        <p:nvSpPr>
          <p:cNvPr id="10" name="TextBox 9">
            <a:extLst>
              <a:ext uri="{FF2B5EF4-FFF2-40B4-BE49-F238E27FC236}">
                <a16:creationId xmlns:a16="http://schemas.microsoft.com/office/drawing/2014/main" id="{F3BF38A0-9C95-46E6-9B52-1B505F99ED38}"/>
              </a:ext>
            </a:extLst>
          </p:cNvPr>
          <p:cNvSpPr txBox="1"/>
          <p:nvPr userDrawn="1"/>
        </p:nvSpPr>
        <p:spPr>
          <a:xfrm>
            <a:off x="6393874" y="2203534"/>
            <a:ext cx="295835" cy="461665"/>
          </a:xfrm>
          <a:prstGeom prst="rect">
            <a:avLst/>
          </a:prstGeom>
          <a:noFill/>
        </p:spPr>
        <p:txBody>
          <a:bodyPr wrap="square" rtlCol="0">
            <a:spAutoFit/>
          </a:bodyPr>
          <a:lstStyle/>
          <a:p>
            <a:pPr algn="ctr"/>
            <a:r>
              <a:rPr lang="ru-RU" sz="2400" b="1" dirty="0">
                <a:solidFill>
                  <a:schemeClr val="tx2"/>
                </a:solidFill>
              </a:rPr>
              <a:t>+</a:t>
            </a:r>
          </a:p>
        </p:txBody>
      </p:sp>
      <p:sp>
        <p:nvSpPr>
          <p:cNvPr id="11" name="Прямоугольник 10">
            <a:extLst>
              <a:ext uri="{FF2B5EF4-FFF2-40B4-BE49-F238E27FC236}">
                <a16:creationId xmlns:a16="http://schemas.microsoft.com/office/drawing/2014/main" id="{85E34732-E2F1-4484-8B7C-9A6130A132C0}"/>
              </a:ext>
            </a:extLst>
          </p:cNvPr>
          <p:cNvSpPr/>
          <p:nvPr userDrawn="1"/>
        </p:nvSpPr>
        <p:spPr>
          <a:xfrm>
            <a:off x="4740976" y="2722366"/>
            <a:ext cx="860121" cy="261610"/>
          </a:xfrm>
          <a:prstGeom prst="rect">
            <a:avLst/>
          </a:prstGeom>
        </p:spPr>
        <p:txBody>
          <a:bodyPr wrap="square">
            <a:spAutoFit/>
          </a:bodyPr>
          <a:lstStyle/>
          <a:p>
            <a:pPr algn="ctr"/>
            <a:r>
              <a:rPr lang="en-US" sz="1100" dirty="0">
                <a:latin typeface="Arial" panose="020B0604020202020204" pitchFamily="34" charset="0"/>
                <a:cs typeface="Arial" panose="020B0604020202020204" pitchFamily="34" charset="0"/>
              </a:rPr>
              <a:t>Internet</a:t>
            </a:r>
            <a:endParaRPr lang="ru-RU" sz="1400" dirty="0"/>
          </a:p>
        </p:txBody>
      </p:sp>
      <p:sp>
        <p:nvSpPr>
          <p:cNvPr id="12" name="Прямоугольник 11">
            <a:extLst>
              <a:ext uri="{FF2B5EF4-FFF2-40B4-BE49-F238E27FC236}">
                <a16:creationId xmlns:a16="http://schemas.microsoft.com/office/drawing/2014/main" id="{17A27C46-241F-46D4-8C49-CC21FE526637}"/>
              </a:ext>
            </a:extLst>
          </p:cNvPr>
          <p:cNvSpPr/>
          <p:nvPr userDrawn="1"/>
        </p:nvSpPr>
        <p:spPr>
          <a:xfrm>
            <a:off x="5665939" y="2722366"/>
            <a:ext cx="860121" cy="261610"/>
          </a:xfrm>
          <a:prstGeom prst="rect">
            <a:avLst/>
          </a:prstGeom>
        </p:spPr>
        <p:txBody>
          <a:bodyPr wrap="square">
            <a:spAutoFit/>
          </a:bodyPr>
          <a:lstStyle/>
          <a:p>
            <a:pPr algn="ctr"/>
            <a:r>
              <a:rPr lang="en-US" sz="1100" dirty="0">
                <a:latin typeface="Arial" panose="020B0604020202020204" pitchFamily="34" charset="0"/>
                <a:cs typeface="Arial" panose="020B0604020202020204" pitchFamily="34" charset="0"/>
              </a:rPr>
              <a:t>TV</a:t>
            </a:r>
            <a:endParaRPr lang="ru-RU" sz="1400" dirty="0"/>
          </a:p>
        </p:txBody>
      </p:sp>
      <p:sp>
        <p:nvSpPr>
          <p:cNvPr id="13" name="Прямоугольник 12">
            <a:extLst>
              <a:ext uri="{FF2B5EF4-FFF2-40B4-BE49-F238E27FC236}">
                <a16:creationId xmlns:a16="http://schemas.microsoft.com/office/drawing/2014/main" id="{EF910A79-2849-4502-998B-14D31C15262B}"/>
              </a:ext>
            </a:extLst>
          </p:cNvPr>
          <p:cNvSpPr/>
          <p:nvPr userDrawn="1"/>
        </p:nvSpPr>
        <p:spPr>
          <a:xfrm>
            <a:off x="6567241" y="2722366"/>
            <a:ext cx="860121" cy="261610"/>
          </a:xfrm>
          <a:prstGeom prst="rect">
            <a:avLst/>
          </a:prstGeom>
        </p:spPr>
        <p:txBody>
          <a:bodyPr wrap="square">
            <a:spAutoFit/>
          </a:bodyPr>
          <a:lstStyle/>
          <a:p>
            <a:pPr algn="ctr"/>
            <a:r>
              <a:rPr lang="en-US" sz="1100" dirty="0">
                <a:latin typeface="Arial" panose="020B0604020202020204" pitchFamily="34" charset="0"/>
                <a:cs typeface="Arial" panose="020B0604020202020204" pitchFamily="34" charset="0"/>
              </a:rPr>
              <a:t>Radio</a:t>
            </a:r>
            <a:endParaRPr lang="ru-RU" sz="1400" dirty="0"/>
          </a:p>
        </p:txBody>
      </p:sp>
      <p:sp>
        <p:nvSpPr>
          <p:cNvPr id="14" name="Прямоугольник 13">
            <a:extLst>
              <a:ext uri="{FF2B5EF4-FFF2-40B4-BE49-F238E27FC236}">
                <a16:creationId xmlns:a16="http://schemas.microsoft.com/office/drawing/2014/main" id="{3DB5EF40-A29C-4E66-89B8-C4234D82E6C7}"/>
              </a:ext>
            </a:extLst>
          </p:cNvPr>
          <p:cNvSpPr/>
          <p:nvPr userDrawn="1"/>
        </p:nvSpPr>
        <p:spPr>
          <a:xfrm>
            <a:off x="4752532" y="1397596"/>
            <a:ext cx="2595583"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Consumption Research</a:t>
            </a:r>
            <a:endParaRPr lang="ru-RU" dirty="0"/>
          </a:p>
        </p:txBody>
      </p:sp>
      <p:sp>
        <p:nvSpPr>
          <p:cNvPr id="15" name="Прямоугольник 14">
            <a:extLst>
              <a:ext uri="{FF2B5EF4-FFF2-40B4-BE49-F238E27FC236}">
                <a16:creationId xmlns:a16="http://schemas.microsoft.com/office/drawing/2014/main" id="{DD1D5128-647A-4FD7-88CB-0B70D4E43E64}"/>
              </a:ext>
            </a:extLst>
          </p:cNvPr>
          <p:cNvSpPr/>
          <p:nvPr userDrawn="1"/>
        </p:nvSpPr>
        <p:spPr>
          <a:xfrm>
            <a:off x="7968801" y="1743774"/>
            <a:ext cx="2590774" cy="523220"/>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more than</a:t>
            </a:r>
            <a:r>
              <a:rPr lang="ru-RU" dirty="0">
                <a:latin typeface="Arial" panose="020B0604020202020204" pitchFamily="34" charset="0"/>
                <a:cs typeface="Arial" panose="020B0604020202020204" pitchFamily="34" charset="0"/>
              </a:rPr>
              <a:t> </a:t>
            </a:r>
            <a:r>
              <a:rPr lang="ru-RU" sz="2800" b="1" dirty="0">
                <a:solidFill>
                  <a:schemeClr val="tx2"/>
                </a:solidFill>
                <a:latin typeface="Arial" panose="020B0604020202020204" pitchFamily="34" charset="0"/>
                <a:cs typeface="Arial" panose="020B0604020202020204" pitchFamily="34" charset="0"/>
              </a:rPr>
              <a:t>4 000 </a:t>
            </a:r>
            <a:r>
              <a:rPr lang="en-US" sz="1400" dirty="0">
                <a:latin typeface="Arial" panose="020B0604020202020204" pitchFamily="34" charset="0"/>
                <a:cs typeface="Arial" panose="020B0604020202020204" pitchFamily="34" charset="0"/>
              </a:rPr>
              <a:t>people</a:t>
            </a:r>
            <a:endParaRPr lang="ru-RU" sz="1400" dirty="0">
              <a:latin typeface="Arial" panose="020B0604020202020204" pitchFamily="34" charset="0"/>
              <a:cs typeface="Arial" panose="020B0604020202020204" pitchFamily="34" charset="0"/>
            </a:endParaRPr>
          </a:p>
        </p:txBody>
      </p:sp>
      <p:sp>
        <p:nvSpPr>
          <p:cNvPr id="16" name="Прямоугольник 15">
            <a:extLst>
              <a:ext uri="{FF2B5EF4-FFF2-40B4-BE49-F238E27FC236}">
                <a16:creationId xmlns:a16="http://schemas.microsoft.com/office/drawing/2014/main" id="{56EDEFDE-97FC-469A-B562-4D57F3ED13E4}"/>
              </a:ext>
            </a:extLst>
          </p:cNvPr>
          <p:cNvSpPr/>
          <p:nvPr userDrawn="1"/>
        </p:nvSpPr>
        <p:spPr>
          <a:xfrm>
            <a:off x="7968800" y="2268345"/>
            <a:ext cx="3987673" cy="800219"/>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people</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aged</a:t>
            </a:r>
            <a:r>
              <a:rPr lang="ru-RU" sz="1400" dirty="0">
                <a:latin typeface="Arial" panose="020B0604020202020204" pitchFamily="34" charset="0"/>
                <a:cs typeface="Arial" panose="020B0604020202020204" pitchFamily="34" charset="0"/>
              </a:rPr>
              <a:t> </a:t>
            </a:r>
            <a:r>
              <a:rPr lang="ru-RU" sz="1600" b="1" dirty="0">
                <a:solidFill>
                  <a:schemeClr val="tx2"/>
                </a:solidFill>
                <a:latin typeface="Arial" panose="020B0604020202020204" pitchFamily="34" charset="0"/>
                <a:cs typeface="Arial" panose="020B0604020202020204" pitchFamily="34" charset="0"/>
              </a:rPr>
              <a:t>14 </a:t>
            </a:r>
            <a:r>
              <a:rPr lang="en-US" sz="1600" b="1" dirty="0">
                <a:solidFill>
                  <a:schemeClr val="tx2"/>
                </a:solidFill>
                <a:latin typeface="Arial" panose="020B0604020202020204" pitchFamily="34" charset="0"/>
                <a:cs typeface="Arial" panose="020B0604020202020204" pitchFamily="34" charset="0"/>
              </a:rPr>
              <a:t>years and older</a:t>
            </a:r>
            <a:r>
              <a:rPr lang="ru-RU"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r>
              <a:rPr lang="en-US" sz="1400" b="1" dirty="0">
                <a:solidFill>
                  <a:schemeClr val="tx2"/>
                </a:solidFill>
                <a:latin typeface="Arial" panose="020B0604020202020204" pitchFamily="34" charset="0"/>
                <a:cs typeface="Arial" panose="020B0604020202020204" pitchFamily="34" charset="0"/>
              </a:rPr>
              <a:t>cities</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with population more than</a:t>
            </a:r>
            <a:endParaRPr lang="ru-RU" sz="1400" dirty="0">
              <a:latin typeface="Arial" panose="020B0604020202020204" pitchFamily="34" charset="0"/>
              <a:cs typeface="Arial" panose="020B0604020202020204" pitchFamily="34" charset="0"/>
            </a:endParaRPr>
          </a:p>
          <a:p>
            <a:r>
              <a:rPr lang="ru-RU" sz="1600" b="1" dirty="0">
                <a:solidFill>
                  <a:schemeClr val="tx2"/>
                </a:solidFill>
                <a:latin typeface="Arial" panose="020B0604020202020204" pitchFamily="34" charset="0"/>
                <a:cs typeface="Arial" panose="020B0604020202020204" pitchFamily="34" charset="0"/>
              </a:rPr>
              <a:t>100 000 </a:t>
            </a:r>
            <a:r>
              <a:rPr lang="en-US" sz="1600" b="1" dirty="0">
                <a:solidFill>
                  <a:schemeClr val="tx2"/>
                </a:solidFill>
                <a:latin typeface="Arial" panose="020B0604020202020204" pitchFamily="34" charset="0"/>
                <a:cs typeface="Arial" panose="020B0604020202020204" pitchFamily="34" charset="0"/>
              </a:rPr>
              <a:t>people and more</a:t>
            </a:r>
            <a:endParaRPr lang="ru-RU" sz="1600" b="1" dirty="0">
              <a:solidFill>
                <a:schemeClr val="tx2"/>
              </a:solidFill>
              <a:latin typeface="Arial" panose="020B0604020202020204" pitchFamily="34" charset="0"/>
              <a:cs typeface="Arial" panose="020B0604020202020204" pitchFamily="34" charset="0"/>
            </a:endParaRPr>
          </a:p>
        </p:txBody>
      </p:sp>
      <p:sp>
        <p:nvSpPr>
          <p:cNvPr id="17" name="Прямоугольник 16">
            <a:extLst>
              <a:ext uri="{FF2B5EF4-FFF2-40B4-BE49-F238E27FC236}">
                <a16:creationId xmlns:a16="http://schemas.microsoft.com/office/drawing/2014/main" id="{2C166FFE-FFD2-429A-9B69-0F4D0A059AF1}"/>
              </a:ext>
            </a:extLst>
          </p:cNvPr>
          <p:cNvSpPr/>
          <p:nvPr userDrawn="1"/>
        </p:nvSpPr>
        <p:spPr>
          <a:xfrm>
            <a:off x="7940065" y="1397596"/>
            <a:ext cx="1980029"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Participants</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SSP</a:t>
            </a:r>
            <a:endParaRPr lang="ru-RU" dirty="0"/>
          </a:p>
        </p:txBody>
      </p:sp>
      <p:sp>
        <p:nvSpPr>
          <p:cNvPr id="18" name="Прямоугольник 17">
            <a:extLst>
              <a:ext uri="{FF2B5EF4-FFF2-40B4-BE49-F238E27FC236}">
                <a16:creationId xmlns:a16="http://schemas.microsoft.com/office/drawing/2014/main" id="{AC0657E9-7546-4628-80E8-41C68A44F733}"/>
              </a:ext>
            </a:extLst>
          </p:cNvPr>
          <p:cNvSpPr/>
          <p:nvPr userDrawn="1"/>
        </p:nvSpPr>
        <p:spPr>
          <a:xfrm>
            <a:off x="695322" y="1397596"/>
            <a:ext cx="2561535" cy="369332"/>
          </a:xfrm>
          <a:prstGeom prst="rect">
            <a:avLst/>
          </a:prstGeom>
        </p:spPr>
        <p:txBody>
          <a:bodyPr wrap="none">
            <a:spAutoFit/>
          </a:bodyPr>
          <a:lstStyle/>
          <a:p>
            <a:r>
              <a:rPr lang="en-US" dirty="0" err="1">
                <a:latin typeface="Arial" panose="020B0604020202020204" pitchFamily="34" charset="0"/>
                <a:cs typeface="Arial" panose="020B0604020202020204" pitchFamily="34" charset="0"/>
              </a:rPr>
              <a:t>Romir’s</a:t>
            </a:r>
            <a:r>
              <a:rPr lang="en-US" dirty="0">
                <a:latin typeface="Arial" panose="020B0604020202020204" pitchFamily="34" charset="0"/>
                <a:cs typeface="Arial" panose="020B0604020202020204" pitchFamily="34" charset="0"/>
              </a:rPr>
              <a:t> unique product</a:t>
            </a:r>
          </a:p>
        </p:txBody>
      </p:sp>
      <p:sp>
        <p:nvSpPr>
          <p:cNvPr id="19" name="Прямоугольник 18">
            <a:extLst>
              <a:ext uri="{FF2B5EF4-FFF2-40B4-BE49-F238E27FC236}">
                <a16:creationId xmlns:a16="http://schemas.microsoft.com/office/drawing/2014/main" id="{B0DA2F7A-18A2-4506-A3EA-33BC3CDAC4E2}"/>
              </a:ext>
            </a:extLst>
          </p:cNvPr>
          <p:cNvSpPr/>
          <p:nvPr userDrawn="1"/>
        </p:nvSpPr>
        <p:spPr>
          <a:xfrm>
            <a:off x="7968801" y="3069916"/>
            <a:ext cx="3238387"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using special software and technical solutions measure their behavior</a:t>
            </a:r>
            <a:endParaRPr lang="ru-RU" sz="1400" dirty="0">
              <a:latin typeface="Arial" panose="020B0604020202020204" pitchFamily="34" charset="0"/>
              <a:cs typeface="Arial" panose="020B0604020202020204" pitchFamily="34" charset="0"/>
            </a:endParaRPr>
          </a:p>
        </p:txBody>
      </p:sp>
      <p:sp>
        <p:nvSpPr>
          <p:cNvPr id="20" name="Прямоугольник 19">
            <a:extLst>
              <a:ext uri="{FF2B5EF4-FFF2-40B4-BE49-F238E27FC236}">
                <a16:creationId xmlns:a16="http://schemas.microsoft.com/office/drawing/2014/main" id="{E9A881A2-0DF9-4DF1-BCF9-13409A26E942}"/>
              </a:ext>
            </a:extLst>
          </p:cNvPr>
          <p:cNvSpPr/>
          <p:nvPr userDrawn="1"/>
        </p:nvSpPr>
        <p:spPr>
          <a:xfrm>
            <a:off x="735002" y="3508605"/>
            <a:ext cx="3801139"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SSP solves the following tasks:</a:t>
            </a:r>
            <a:endParaRPr lang="ru-RU" dirty="0">
              <a:latin typeface="Arial" panose="020B0604020202020204" pitchFamily="34" charset="0"/>
              <a:cs typeface="Arial" panose="020B0604020202020204" pitchFamily="34" charset="0"/>
            </a:endParaRPr>
          </a:p>
        </p:txBody>
      </p:sp>
      <p:sp>
        <p:nvSpPr>
          <p:cNvPr id="21" name="Прямоугольник 20">
            <a:extLst>
              <a:ext uri="{FF2B5EF4-FFF2-40B4-BE49-F238E27FC236}">
                <a16:creationId xmlns:a16="http://schemas.microsoft.com/office/drawing/2014/main" id="{70B8EFCA-42C3-421E-8675-EB866DE3166C}"/>
              </a:ext>
            </a:extLst>
          </p:cNvPr>
          <p:cNvSpPr/>
          <p:nvPr userDrawn="1"/>
        </p:nvSpPr>
        <p:spPr>
          <a:xfrm>
            <a:off x="1571677" y="5789000"/>
            <a:ext cx="4524323" cy="53662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kern="1200" noProof="0" dirty="0">
                <a:solidFill>
                  <a:schemeClr val="tx1"/>
                </a:solidFill>
                <a:latin typeface="Arial" panose="020B0604020202020204" pitchFamily="34" charset="0"/>
                <a:ea typeface="+mn-ea"/>
                <a:cs typeface="Arial" panose="020B0604020202020204" pitchFamily="34" charset="0"/>
              </a:rPr>
              <a:t>Estimates </a:t>
            </a:r>
            <a:r>
              <a:rPr lang="en-US" sz="1400" b="1" kern="1200" noProof="0" dirty="0">
                <a:solidFill>
                  <a:schemeClr val="tx2"/>
                </a:solidFill>
                <a:latin typeface="Arial" panose="020B0604020202020204" pitchFamily="34" charset="0"/>
                <a:ea typeface="+mn-ea"/>
                <a:cs typeface="Arial" panose="020B0604020202020204" pitchFamily="34" charset="0"/>
              </a:rPr>
              <a:t>ad performance </a:t>
            </a:r>
            <a:r>
              <a:rPr lang="en-US" sz="1400" kern="1200" noProof="0" dirty="0">
                <a:solidFill>
                  <a:schemeClr val="tx1"/>
                </a:solidFill>
                <a:latin typeface="Arial" panose="020B0604020202020204" pitchFamily="34" charset="0"/>
                <a:ea typeface="+mn-ea"/>
                <a:cs typeface="Arial" panose="020B0604020202020204" pitchFamily="34" charset="0"/>
              </a:rPr>
              <a:t>(ATL and BTL)</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kern="1200" noProof="0" dirty="0">
                <a:solidFill>
                  <a:schemeClr val="tx1"/>
                </a:solidFill>
                <a:latin typeface="Arial" panose="020B0604020202020204" pitchFamily="34" charset="0"/>
                <a:ea typeface="+mn-ea"/>
                <a:cs typeface="Arial" panose="020B0604020202020204" pitchFamily="34" charset="0"/>
              </a:rPr>
              <a:t>based on ROI</a:t>
            </a:r>
          </a:p>
        </p:txBody>
      </p:sp>
      <p:sp>
        <p:nvSpPr>
          <p:cNvPr id="22" name="Прямоугольник 21">
            <a:extLst>
              <a:ext uri="{FF2B5EF4-FFF2-40B4-BE49-F238E27FC236}">
                <a16:creationId xmlns:a16="http://schemas.microsoft.com/office/drawing/2014/main" id="{C987A55A-0F9E-407E-9184-09D226A6C1F1}"/>
              </a:ext>
            </a:extLst>
          </p:cNvPr>
          <p:cNvSpPr/>
          <p:nvPr userDrawn="1"/>
        </p:nvSpPr>
        <p:spPr>
          <a:xfrm>
            <a:off x="1571676" y="3920252"/>
            <a:ext cx="4524324"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Determines </a:t>
            </a:r>
            <a:r>
              <a:rPr lang="en-US" sz="1400" b="1" kern="1200" dirty="0">
                <a:solidFill>
                  <a:schemeClr val="tx2"/>
                </a:solidFill>
                <a:latin typeface="Arial" panose="020B0604020202020204" pitchFamily="34" charset="0"/>
                <a:ea typeface="+mn-ea"/>
                <a:cs typeface="Arial" panose="020B0604020202020204" pitchFamily="34" charset="0"/>
              </a:rPr>
              <a:t>users’ preferences</a:t>
            </a:r>
            <a:r>
              <a:rPr lang="en-US" sz="1400" dirty="0">
                <a:latin typeface="Arial" panose="020B0604020202020204" pitchFamily="34" charset="0"/>
                <a:cs typeface="Arial" panose="020B0604020202020204" pitchFamily="34" charset="0"/>
              </a:rPr>
              <a:t> of</a:t>
            </a:r>
            <a:endParaRPr lang="ru-RU"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products</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and services</a:t>
            </a:r>
          </a:p>
        </p:txBody>
      </p:sp>
      <p:sp>
        <p:nvSpPr>
          <p:cNvPr id="23" name="Прямоугольник 22">
            <a:extLst>
              <a:ext uri="{FF2B5EF4-FFF2-40B4-BE49-F238E27FC236}">
                <a16:creationId xmlns:a16="http://schemas.microsoft.com/office/drawing/2014/main" id="{02028D06-F779-46A8-B5B5-8E687CE2E99A}"/>
              </a:ext>
            </a:extLst>
          </p:cNvPr>
          <p:cNvSpPr/>
          <p:nvPr userDrawn="1"/>
        </p:nvSpPr>
        <p:spPr>
          <a:xfrm>
            <a:off x="1571676" y="4543168"/>
            <a:ext cx="4524324" cy="53662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kern="1200" noProof="0" dirty="0">
                <a:solidFill>
                  <a:schemeClr val="tx1"/>
                </a:solidFill>
                <a:latin typeface="Arial" panose="020B0604020202020204" pitchFamily="34" charset="0"/>
                <a:ea typeface="+mn-ea"/>
                <a:cs typeface="Arial" panose="020B0604020202020204" pitchFamily="34" charset="0"/>
              </a:rPr>
              <a:t>Creates an </a:t>
            </a:r>
            <a:r>
              <a:rPr lang="en-US" sz="1400" b="1" kern="1200" noProof="0" dirty="0">
                <a:solidFill>
                  <a:schemeClr val="tx2"/>
                </a:solidFill>
                <a:latin typeface="Arial" panose="020B0604020202020204" pitchFamily="34" charset="0"/>
                <a:ea typeface="+mn-ea"/>
                <a:cs typeface="Arial" panose="020B0604020202020204" pitchFamily="34" charset="0"/>
              </a:rPr>
              <a:t>effective media mix </a:t>
            </a:r>
            <a:r>
              <a:rPr lang="en-US" sz="1400" kern="1200" noProof="0" dirty="0">
                <a:solidFill>
                  <a:schemeClr val="tx1"/>
                </a:solidFill>
                <a:latin typeface="Arial" panose="020B0604020202020204" pitchFamily="34" charset="0"/>
                <a:ea typeface="+mn-ea"/>
                <a:cs typeface="Arial" panose="020B0604020202020204" pitchFamily="34" charset="0"/>
              </a:rPr>
              <a:t>aimed</a:t>
            </a:r>
            <a:endParaRPr lang="ru-RU" sz="1400" kern="1200" noProof="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kern="1200" noProof="0" dirty="0">
                <a:solidFill>
                  <a:schemeClr val="tx1"/>
                </a:solidFill>
                <a:latin typeface="Arial" panose="020B0604020202020204" pitchFamily="34" charset="0"/>
                <a:ea typeface="+mn-ea"/>
                <a:cs typeface="Arial" panose="020B0604020202020204" pitchFamily="34" charset="0"/>
              </a:rPr>
              <a:t>at target buyers of products and services</a:t>
            </a:r>
          </a:p>
        </p:txBody>
      </p:sp>
      <p:sp>
        <p:nvSpPr>
          <p:cNvPr id="24" name="Прямоугольник 23">
            <a:extLst>
              <a:ext uri="{FF2B5EF4-FFF2-40B4-BE49-F238E27FC236}">
                <a16:creationId xmlns:a16="http://schemas.microsoft.com/office/drawing/2014/main" id="{E12EA275-3B17-44A9-9ECC-91C0C7B39887}"/>
              </a:ext>
            </a:extLst>
          </p:cNvPr>
          <p:cNvSpPr/>
          <p:nvPr userDrawn="1"/>
        </p:nvSpPr>
        <p:spPr>
          <a:xfrm>
            <a:off x="1571676" y="5166084"/>
            <a:ext cx="4995564" cy="53662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kern="1200" noProof="0" dirty="0">
                <a:solidFill>
                  <a:schemeClr val="tx2"/>
                </a:solidFill>
                <a:latin typeface="Arial" panose="020B0604020202020204" pitchFamily="34" charset="0"/>
                <a:ea typeface="+mn-ea"/>
                <a:cs typeface="Arial" panose="020B0604020202020204" pitchFamily="34" charset="0"/>
              </a:rPr>
              <a:t>Aimed at advertising campaign</a:t>
            </a:r>
            <a:endParaRPr lang="ru-RU" sz="1400" b="1" kern="1200" noProof="0" dirty="0">
              <a:solidFill>
                <a:schemeClr val="tx2"/>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kern="1200" noProof="0" dirty="0">
                <a:solidFill>
                  <a:schemeClr val="tx2"/>
                </a:solidFill>
                <a:latin typeface="Arial" panose="020B0604020202020204" pitchFamily="34" charset="0"/>
                <a:ea typeface="+mn-ea"/>
                <a:cs typeface="Arial" panose="020B0604020202020204" pitchFamily="34" charset="0"/>
              </a:rPr>
              <a:t>for a real buyer </a:t>
            </a:r>
            <a:r>
              <a:rPr lang="en-US" sz="1400" kern="1200" noProof="0" dirty="0">
                <a:solidFill>
                  <a:schemeClr val="tx1"/>
                </a:solidFill>
                <a:latin typeface="Arial" panose="020B0604020202020204" pitchFamily="34" charset="0"/>
                <a:ea typeface="+mn-ea"/>
                <a:cs typeface="Arial" panose="020B0604020202020204" pitchFamily="34" charset="0"/>
              </a:rPr>
              <a:t>of a category or brand</a:t>
            </a:r>
          </a:p>
        </p:txBody>
      </p:sp>
      <p:pic>
        <p:nvPicPr>
          <p:cNvPr id="25" name="Рисунок 24">
            <a:extLst>
              <a:ext uri="{FF2B5EF4-FFF2-40B4-BE49-F238E27FC236}">
                <a16:creationId xmlns:a16="http://schemas.microsoft.com/office/drawing/2014/main" id="{F8E15760-CB24-44B4-B035-A1625C5B20A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98962" y="5218894"/>
            <a:ext cx="417600" cy="417600"/>
          </a:xfrm>
          <a:prstGeom prst="rect">
            <a:avLst/>
          </a:prstGeom>
        </p:spPr>
      </p:pic>
      <p:pic>
        <p:nvPicPr>
          <p:cNvPr id="26" name="Рисунок 25">
            <a:extLst>
              <a:ext uri="{FF2B5EF4-FFF2-40B4-BE49-F238E27FC236}">
                <a16:creationId xmlns:a16="http://schemas.microsoft.com/office/drawing/2014/main" id="{48CA5A88-DC6C-4249-98D8-DC4AB030527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98962" y="5841810"/>
            <a:ext cx="417600" cy="417600"/>
          </a:xfrm>
          <a:prstGeom prst="rect">
            <a:avLst/>
          </a:prstGeom>
        </p:spPr>
      </p:pic>
      <p:pic>
        <p:nvPicPr>
          <p:cNvPr id="27" name="Рисунок 26">
            <a:extLst>
              <a:ext uri="{FF2B5EF4-FFF2-40B4-BE49-F238E27FC236}">
                <a16:creationId xmlns:a16="http://schemas.microsoft.com/office/drawing/2014/main" id="{2CCE0C92-C3BA-4690-8251-C66F9E3B4E3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98962" y="4595978"/>
            <a:ext cx="417600" cy="417600"/>
          </a:xfrm>
          <a:prstGeom prst="rect">
            <a:avLst/>
          </a:prstGeom>
        </p:spPr>
      </p:pic>
      <p:pic>
        <p:nvPicPr>
          <p:cNvPr id="28" name="Рисунок 27">
            <a:extLst>
              <a:ext uri="{FF2B5EF4-FFF2-40B4-BE49-F238E27FC236}">
                <a16:creationId xmlns:a16="http://schemas.microsoft.com/office/drawing/2014/main" id="{5095EAB2-B895-4107-85CC-1D607A48BC05}"/>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998962" y="3973062"/>
            <a:ext cx="417600" cy="417600"/>
          </a:xfrm>
          <a:prstGeom prst="rect">
            <a:avLst/>
          </a:prstGeom>
        </p:spPr>
      </p:pic>
      <p:pic>
        <p:nvPicPr>
          <p:cNvPr id="29" name="Рисунок 28">
            <a:extLst>
              <a:ext uri="{FF2B5EF4-FFF2-40B4-BE49-F238E27FC236}">
                <a16:creationId xmlns:a16="http://schemas.microsoft.com/office/drawing/2014/main" id="{DF077056-A54B-4A18-A704-1F53B5CC015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361218" y="4382820"/>
            <a:ext cx="861108" cy="861108"/>
          </a:xfrm>
          <a:prstGeom prst="rect">
            <a:avLst/>
          </a:prstGeom>
        </p:spPr>
      </p:pic>
      <p:pic>
        <p:nvPicPr>
          <p:cNvPr id="30" name="Рисунок 29">
            <a:extLst>
              <a:ext uri="{FF2B5EF4-FFF2-40B4-BE49-F238E27FC236}">
                <a16:creationId xmlns:a16="http://schemas.microsoft.com/office/drawing/2014/main" id="{EE22EEFE-FBEB-4C29-AAEC-68FC7D9EDD1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595908" y="4626124"/>
            <a:ext cx="720000" cy="720000"/>
          </a:xfrm>
          <a:prstGeom prst="rect">
            <a:avLst/>
          </a:prstGeom>
        </p:spPr>
      </p:pic>
      <p:pic>
        <p:nvPicPr>
          <p:cNvPr id="31" name="Рисунок 30">
            <a:extLst>
              <a:ext uri="{FF2B5EF4-FFF2-40B4-BE49-F238E27FC236}">
                <a16:creationId xmlns:a16="http://schemas.microsoft.com/office/drawing/2014/main" id="{A6972CBC-F55E-406C-AD8B-0ADF30B5275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6709302" y="4626124"/>
            <a:ext cx="614362" cy="614362"/>
          </a:xfrm>
          <a:prstGeom prst="rect">
            <a:avLst/>
          </a:prstGeom>
        </p:spPr>
      </p:pic>
      <p:sp>
        <p:nvSpPr>
          <p:cNvPr id="32" name="TextBox 31">
            <a:extLst>
              <a:ext uri="{FF2B5EF4-FFF2-40B4-BE49-F238E27FC236}">
                <a16:creationId xmlns:a16="http://schemas.microsoft.com/office/drawing/2014/main" id="{C546344C-1627-4277-B508-DB0F1F8FB53D}"/>
              </a:ext>
            </a:extLst>
          </p:cNvPr>
          <p:cNvSpPr txBox="1"/>
          <p:nvPr userDrawn="1"/>
        </p:nvSpPr>
        <p:spPr>
          <a:xfrm>
            <a:off x="6555343" y="5259785"/>
            <a:ext cx="950931" cy="261610"/>
          </a:xfrm>
          <a:prstGeom prst="rect">
            <a:avLst/>
          </a:prstGeom>
          <a:noFill/>
        </p:spPr>
        <p:txBody>
          <a:bodyPr wrap="square" rtlCol="0">
            <a:spAutoFit/>
          </a:bodyPr>
          <a:lstStyle/>
          <a:p>
            <a:pPr algn="ctr"/>
            <a:r>
              <a:rPr lang="en-US" sz="1100" dirty="0"/>
              <a:t>Smartphone</a:t>
            </a:r>
            <a:endParaRPr lang="ru-RU" sz="1100" dirty="0"/>
          </a:p>
        </p:txBody>
      </p:sp>
      <p:sp>
        <p:nvSpPr>
          <p:cNvPr id="33" name="TextBox 32">
            <a:extLst>
              <a:ext uri="{FF2B5EF4-FFF2-40B4-BE49-F238E27FC236}">
                <a16:creationId xmlns:a16="http://schemas.microsoft.com/office/drawing/2014/main" id="{6F51BB30-39DB-41B0-966E-C8705ED8BF47}"/>
              </a:ext>
            </a:extLst>
          </p:cNvPr>
          <p:cNvSpPr txBox="1"/>
          <p:nvPr userDrawn="1"/>
        </p:nvSpPr>
        <p:spPr>
          <a:xfrm>
            <a:off x="7316307" y="5259785"/>
            <a:ext cx="950931" cy="261610"/>
          </a:xfrm>
          <a:prstGeom prst="rect">
            <a:avLst/>
          </a:prstGeom>
          <a:noFill/>
        </p:spPr>
        <p:txBody>
          <a:bodyPr wrap="square" rtlCol="0">
            <a:spAutoFit/>
          </a:bodyPr>
          <a:lstStyle/>
          <a:p>
            <a:pPr algn="ctr"/>
            <a:r>
              <a:rPr lang="en-US" sz="1100" dirty="0"/>
              <a:t>Tablet</a:t>
            </a:r>
            <a:endParaRPr lang="ru-RU" sz="1100" dirty="0"/>
          </a:p>
        </p:txBody>
      </p:sp>
      <p:sp>
        <p:nvSpPr>
          <p:cNvPr id="34" name="TextBox 33">
            <a:extLst>
              <a:ext uri="{FF2B5EF4-FFF2-40B4-BE49-F238E27FC236}">
                <a16:creationId xmlns:a16="http://schemas.microsoft.com/office/drawing/2014/main" id="{248FD3AC-EB0E-498F-B170-97D7B237BDB8}"/>
              </a:ext>
            </a:extLst>
          </p:cNvPr>
          <p:cNvSpPr txBox="1"/>
          <p:nvPr userDrawn="1"/>
        </p:nvSpPr>
        <p:spPr>
          <a:xfrm>
            <a:off x="9480442" y="5259785"/>
            <a:ext cx="950931" cy="261610"/>
          </a:xfrm>
          <a:prstGeom prst="rect">
            <a:avLst/>
          </a:prstGeom>
          <a:noFill/>
        </p:spPr>
        <p:txBody>
          <a:bodyPr wrap="square" rtlCol="0">
            <a:spAutoFit/>
          </a:bodyPr>
          <a:lstStyle/>
          <a:p>
            <a:pPr algn="ctr"/>
            <a:r>
              <a:rPr lang="en-US" sz="1100" dirty="0"/>
              <a:t>PC</a:t>
            </a:r>
            <a:endParaRPr lang="ru-RU" sz="1100" dirty="0"/>
          </a:p>
        </p:txBody>
      </p:sp>
      <p:sp>
        <p:nvSpPr>
          <p:cNvPr id="35" name="Прямоугольник 34">
            <a:extLst>
              <a:ext uri="{FF2B5EF4-FFF2-40B4-BE49-F238E27FC236}">
                <a16:creationId xmlns:a16="http://schemas.microsoft.com/office/drawing/2014/main" id="{6761DB68-6C7B-4D38-94D0-227A676EAE2C}"/>
              </a:ext>
            </a:extLst>
          </p:cNvPr>
          <p:cNvSpPr/>
          <p:nvPr userDrawn="1"/>
        </p:nvSpPr>
        <p:spPr>
          <a:xfrm>
            <a:off x="6569019" y="5474037"/>
            <a:ext cx="2512228" cy="80374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b="1" kern="1200" noProof="0" dirty="0">
                <a:solidFill>
                  <a:schemeClr val="tx2"/>
                </a:solidFill>
                <a:latin typeface="Arial" panose="020B0604020202020204" pitchFamily="34" charset="0"/>
                <a:ea typeface="+mn-ea"/>
                <a:cs typeface="Arial" panose="020B0604020202020204" pitchFamily="34" charset="0"/>
              </a:rPr>
              <a:t>An application </a:t>
            </a:r>
            <a:r>
              <a:rPr lang="en-US" sz="1100" kern="1200" noProof="0" dirty="0">
                <a:solidFill>
                  <a:schemeClr val="tx1"/>
                </a:solidFill>
                <a:latin typeface="Arial" panose="020B0604020202020204" pitchFamily="34" charset="0"/>
                <a:ea typeface="+mn-ea"/>
                <a:cs typeface="Arial" panose="020B0604020202020204" pitchFamily="34" charset="0"/>
              </a:rPr>
              <a:t>that captures interaction with media channels through technology for automatic recognition of content (signatures)</a:t>
            </a:r>
          </a:p>
        </p:txBody>
      </p:sp>
      <p:sp>
        <p:nvSpPr>
          <p:cNvPr id="36" name="Прямоугольник 35">
            <a:extLst>
              <a:ext uri="{FF2B5EF4-FFF2-40B4-BE49-F238E27FC236}">
                <a16:creationId xmlns:a16="http://schemas.microsoft.com/office/drawing/2014/main" id="{0713F33E-C7CE-447F-9467-6BC30B1A5108}"/>
              </a:ext>
            </a:extLst>
          </p:cNvPr>
          <p:cNvSpPr/>
          <p:nvPr userDrawn="1"/>
        </p:nvSpPr>
        <p:spPr>
          <a:xfrm>
            <a:off x="9189246" y="5474037"/>
            <a:ext cx="2055017" cy="62260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b="1" kern="1200" noProof="0" dirty="0">
                <a:solidFill>
                  <a:schemeClr val="tx2"/>
                </a:solidFill>
                <a:latin typeface="Arial" panose="020B0604020202020204" pitchFamily="34" charset="0"/>
                <a:ea typeface="+mn-ea"/>
                <a:cs typeface="Arial" panose="020B0604020202020204" pitchFamily="34" charset="0"/>
              </a:rPr>
              <a:t>Plug-in </a:t>
            </a:r>
            <a:r>
              <a:rPr lang="en-US" sz="1100" kern="1200" noProof="0" dirty="0">
                <a:solidFill>
                  <a:schemeClr val="tx1"/>
                </a:solidFill>
                <a:latin typeface="Arial" panose="020B0604020202020204" pitchFamily="34" charset="0"/>
                <a:ea typeface="+mn-ea"/>
                <a:cs typeface="Arial" panose="020B0604020202020204" pitchFamily="34" charset="0"/>
              </a:rPr>
              <a:t>for getting information about Internet consumption from the desktop</a:t>
            </a:r>
          </a:p>
        </p:txBody>
      </p:sp>
      <p:sp>
        <p:nvSpPr>
          <p:cNvPr id="37" name="Прямоугольник 36">
            <a:extLst>
              <a:ext uri="{FF2B5EF4-FFF2-40B4-BE49-F238E27FC236}">
                <a16:creationId xmlns:a16="http://schemas.microsoft.com/office/drawing/2014/main" id="{8E1C6B54-8C03-4F2B-8982-7FB263D5B6FA}"/>
              </a:ext>
            </a:extLst>
          </p:cNvPr>
          <p:cNvSpPr/>
          <p:nvPr userDrawn="1"/>
        </p:nvSpPr>
        <p:spPr>
          <a:xfrm>
            <a:off x="6526060" y="3971420"/>
            <a:ext cx="3865161"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Media Consumption Data Collection</a:t>
            </a:r>
            <a:endParaRPr lang="ru-RU" dirty="0"/>
          </a:p>
        </p:txBody>
      </p:sp>
      <p:sp>
        <p:nvSpPr>
          <p:cNvPr id="38" name="Номер слайда 5">
            <a:extLst>
              <a:ext uri="{FF2B5EF4-FFF2-40B4-BE49-F238E27FC236}">
                <a16:creationId xmlns:a16="http://schemas.microsoft.com/office/drawing/2014/main" id="{DA42D91D-55C1-4ABB-ACC8-AD85BCED49AA}"/>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Tree>
    <p:extLst>
      <p:ext uri="{BB962C8B-B14F-4D97-AF65-F5344CB8AC3E}">
        <p14:creationId xmlns:p14="http://schemas.microsoft.com/office/powerpoint/2010/main" val="1672532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headline and subheadline">
    <p:spTree>
      <p:nvGrpSpPr>
        <p:cNvPr id="1" name=""/>
        <p:cNvGrpSpPr/>
        <p:nvPr/>
      </p:nvGrpSpPr>
      <p:grpSpPr>
        <a:xfrm>
          <a:off x="0" y="0"/>
          <a:ext cx="0" cy="0"/>
          <a:chOff x="0" y="0"/>
          <a:chExt cx="0" cy="0"/>
        </a:xfrm>
      </p:grpSpPr>
      <p:sp>
        <p:nvSpPr>
          <p:cNvPr id="7" name="Текст 5">
            <a:extLst>
              <a:ext uri="{FF2B5EF4-FFF2-40B4-BE49-F238E27FC236}">
                <a16:creationId xmlns:a16="http://schemas.microsoft.com/office/drawing/2014/main" id="{45B2DAE4-7569-4047-8D98-CFF3A8C6EA1F}"/>
              </a:ext>
            </a:extLst>
          </p:cNvPr>
          <p:cNvSpPr>
            <a:spLocks noGrp="1"/>
          </p:cNvSpPr>
          <p:nvPr>
            <p:ph type="body" sz="quarter" idx="15" hasCustomPrompt="1"/>
          </p:nvPr>
        </p:nvSpPr>
        <p:spPr>
          <a:xfrm>
            <a:off x="695322" y="6335713"/>
            <a:ext cx="10527195" cy="274732"/>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8" name="Subtitle 1">
            <a:extLst>
              <a:ext uri="{FF2B5EF4-FFF2-40B4-BE49-F238E27FC236}">
                <a16:creationId xmlns:a16="http://schemas.microsoft.com/office/drawing/2014/main" id="{56F8C2A8-8E20-46A9-B66C-8FBE7B77280C}"/>
              </a:ext>
            </a:extLst>
          </p:cNvPr>
          <p:cNvSpPr>
            <a:spLocks noGrp="1"/>
          </p:cNvSpPr>
          <p:nvPr>
            <p:ph type="subTitle" idx="13" hasCustomPrompt="1"/>
          </p:nvPr>
        </p:nvSpPr>
        <p:spPr bwMode="gray">
          <a:xfrm>
            <a:off x="695322" y="4010891"/>
            <a:ext cx="10527197" cy="683029"/>
          </a:xfrm>
          <a:prstGeom prst="rect">
            <a:avLst/>
          </a:prstGeom>
        </p:spPr>
        <p:txBody>
          <a:bodyPr anchor="t" anchorCtr="0">
            <a:normAutofit/>
          </a:bodyPr>
          <a:lstStyle>
            <a:lvl1pPr marL="0" indent="0" algn="ctr">
              <a:buNone/>
              <a:defRPr sz="2400">
                <a:solidFill>
                  <a:schemeClr val="tx1">
                    <a:lumMod val="65000"/>
                    <a:lumOff val="35000"/>
                  </a:schemeClr>
                </a:solidFill>
                <a:latin typeface="+mj-lt"/>
              </a:defRPr>
            </a:lvl1pPr>
          </a:lstStyle>
          <a:p>
            <a:r>
              <a:rPr lang="ru-RU" dirty="0"/>
              <a:t>Подзаголовок</a:t>
            </a:r>
            <a:endParaRPr lang="en-US" dirty="0"/>
          </a:p>
        </p:txBody>
      </p:sp>
      <p:sp>
        <p:nvSpPr>
          <p:cNvPr id="3" name="Текст 2">
            <a:extLst>
              <a:ext uri="{FF2B5EF4-FFF2-40B4-BE49-F238E27FC236}">
                <a16:creationId xmlns:a16="http://schemas.microsoft.com/office/drawing/2014/main" id="{FEFF50C6-3271-473D-AC4F-282A4C29F8C3}"/>
              </a:ext>
            </a:extLst>
          </p:cNvPr>
          <p:cNvSpPr>
            <a:spLocks noGrp="1"/>
          </p:cNvSpPr>
          <p:nvPr>
            <p:ph type="body" sz="quarter" idx="16" hasCustomPrompt="1"/>
          </p:nvPr>
        </p:nvSpPr>
        <p:spPr>
          <a:xfrm>
            <a:off x="695325" y="2847468"/>
            <a:ext cx="10548938" cy="1071563"/>
          </a:xfrm>
          <a:prstGeom prst="rect">
            <a:avLst/>
          </a:prstGeom>
        </p:spPr>
        <p:txBody>
          <a:bodyPr anchor="ctr" anchorCtr="0">
            <a:normAutofit/>
          </a:bodyPr>
          <a:lstStyle>
            <a:lvl1pPr marL="0" indent="0" algn="ctr">
              <a:buNone/>
              <a:defRPr sz="5400" b="1" kern="1200" spc="0" baseline="0">
                <a:solidFill>
                  <a:srgbClr val="FF8200"/>
                </a:solidFill>
              </a:defRPr>
            </a:lvl1pPr>
          </a:lstStyle>
          <a:p>
            <a:pPr lvl="0"/>
            <a:r>
              <a:rPr lang="ru-RU" dirty="0"/>
              <a:t>Заголовок</a:t>
            </a:r>
          </a:p>
        </p:txBody>
      </p:sp>
      <p:sp>
        <p:nvSpPr>
          <p:cNvPr id="10" name="Номер слайда 5">
            <a:extLst>
              <a:ext uri="{FF2B5EF4-FFF2-40B4-BE49-F238E27FC236}">
                <a16:creationId xmlns:a16="http://schemas.microsoft.com/office/drawing/2014/main" id="{C9F6CB48-C79D-4164-A0A6-B0626F8801E8}"/>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Tree>
    <p:extLst>
      <p:ext uri="{BB962C8B-B14F-4D97-AF65-F5344CB8AC3E}">
        <p14:creationId xmlns:p14="http://schemas.microsoft.com/office/powerpoint/2010/main" val="3867663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08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6" name="Textplatzhalter 6">
            <a:extLst>
              <a:ext uri="{FF2B5EF4-FFF2-40B4-BE49-F238E27FC236}">
                <a16:creationId xmlns:a16="http://schemas.microsoft.com/office/drawing/2014/main" id="{3FA6FF99-4718-4665-83CF-F3C885B43F91}"/>
              </a:ext>
            </a:extLst>
          </p:cNvPr>
          <p:cNvSpPr>
            <a:spLocks noGrp="1"/>
          </p:cNvSpPr>
          <p:nvPr>
            <p:ph type="body" sz="quarter" idx="14" hasCustomPrompt="1"/>
          </p:nvPr>
        </p:nvSpPr>
        <p:spPr bwMode="gray">
          <a:xfrm>
            <a:off x="695322" y="1605279"/>
            <a:ext cx="10527197" cy="4635723"/>
          </a:xfrm>
          <a:prstGeom prst="rect">
            <a:avLst/>
          </a:prstGeom>
        </p:spPr>
        <p:txBody>
          <a:bodyPr>
            <a:normAutofit/>
          </a:bodyPr>
          <a:lstStyle>
            <a:lvl1pPr marL="0" indent="0">
              <a:buNone/>
              <a:defRPr sz="1600">
                <a:latin typeface="+mj-lt"/>
              </a:defRPr>
            </a:lvl1pPr>
            <a:lvl2pPr marL="457200" indent="0">
              <a:buNone/>
              <a:defRPr sz="1600">
                <a:latin typeface="+mj-lt"/>
              </a:defRPr>
            </a:lvl2pPr>
          </a:lstStyle>
          <a:p>
            <a:r>
              <a:rPr lang="ru-RU" dirty="0"/>
              <a:t>Текст</a:t>
            </a:r>
            <a:endParaRPr lang="en-US" dirty="0"/>
          </a:p>
          <a:p>
            <a:pPr lvl="1"/>
            <a:endParaRPr lang="en-US" dirty="0"/>
          </a:p>
        </p:txBody>
      </p:sp>
      <p:sp>
        <p:nvSpPr>
          <p:cNvPr id="5" name="Текст 4">
            <a:extLst>
              <a:ext uri="{FF2B5EF4-FFF2-40B4-BE49-F238E27FC236}">
                <a16:creationId xmlns:a16="http://schemas.microsoft.com/office/drawing/2014/main" id="{1060AAAA-CAEA-4CAE-8F89-7259E43F7F52}"/>
              </a:ext>
            </a:extLst>
          </p:cNvPr>
          <p:cNvSpPr>
            <a:spLocks noGrp="1"/>
          </p:cNvSpPr>
          <p:nvPr>
            <p:ph type="body" sz="quarter" idx="16" hasCustomPrompt="1"/>
          </p:nvPr>
        </p:nvSpPr>
        <p:spPr>
          <a:xfrm>
            <a:off x="695322" y="259280"/>
            <a:ext cx="1054894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0" name="Текст 9">
            <a:extLst>
              <a:ext uri="{FF2B5EF4-FFF2-40B4-BE49-F238E27FC236}">
                <a16:creationId xmlns:a16="http://schemas.microsoft.com/office/drawing/2014/main" id="{FDC240A2-DF91-4805-8D17-B27285DEE65B}"/>
              </a:ext>
            </a:extLst>
          </p:cNvPr>
          <p:cNvSpPr>
            <a:spLocks noGrp="1"/>
          </p:cNvSpPr>
          <p:nvPr>
            <p:ph type="body" sz="quarter" idx="17" hasCustomPrompt="1"/>
          </p:nvPr>
        </p:nvSpPr>
        <p:spPr>
          <a:xfrm>
            <a:off x="695321" y="932104"/>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
        <p:nvSpPr>
          <p:cNvPr id="8" name="Текст 5">
            <a:extLst>
              <a:ext uri="{FF2B5EF4-FFF2-40B4-BE49-F238E27FC236}">
                <a16:creationId xmlns:a16="http://schemas.microsoft.com/office/drawing/2014/main" id="{CAC4B72B-E0B4-4DF4-BD4E-852AB1F1D037}"/>
              </a:ext>
            </a:extLst>
          </p:cNvPr>
          <p:cNvSpPr>
            <a:spLocks noGrp="1"/>
          </p:cNvSpPr>
          <p:nvPr>
            <p:ph type="body" sz="quarter" idx="15" hasCustomPrompt="1"/>
          </p:nvPr>
        </p:nvSpPr>
        <p:spPr>
          <a:xfrm>
            <a:off x="695284"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7" name="Номер слайда 5">
            <a:extLst>
              <a:ext uri="{FF2B5EF4-FFF2-40B4-BE49-F238E27FC236}">
                <a16:creationId xmlns:a16="http://schemas.microsoft.com/office/drawing/2014/main" id="{358F8170-5947-4A74-8FAE-F88CC775BA2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Tree>
    <p:extLst>
      <p:ext uri="{BB962C8B-B14F-4D97-AF65-F5344CB8AC3E}">
        <p14:creationId xmlns:p14="http://schemas.microsoft.com/office/powerpoint/2010/main" val="1741961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08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x2 vertical">
    <p:spTree>
      <p:nvGrpSpPr>
        <p:cNvPr id="1" name=""/>
        <p:cNvGrpSpPr/>
        <p:nvPr/>
      </p:nvGrpSpPr>
      <p:grpSpPr>
        <a:xfrm>
          <a:off x="0" y="0"/>
          <a:ext cx="0" cy="0"/>
          <a:chOff x="0" y="0"/>
          <a:chExt cx="0" cy="0"/>
        </a:xfrm>
      </p:grpSpPr>
      <p:sp>
        <p:nvSpPr>
          <p:cNvPr id="3" name="Text Placeholder 26">
            <a:extLst>
              <a:ext uri="{FF2B5EF4-FFF2-40B4-BE49-F238E27FC236}">
                <a16:creationId xmlns:a16="http://schemas.microsoft.com/office/drawing/2014/main" id="{11B591DE-EB02-4D42-9E3C-31520141A087}"/>
              </a:ext>
            </a:extLst>
          </p:cNvPr>
          <p:cNvSpPr>
            <a:spLocks noGrp="1"/>
          </p:cNvSpPr>
          <p:nvPr>
            <p:ph type="body" sz="quarter" idx="12" hasCustomPrompt="1"/>
          </p:nvPr>
        </p:nvSpPr>
        <p:spPr>
          <a:xfrm>
            <a:off x="695284" y="2095017"/>
            <a:ext cx="5153913" cy="4118457"/>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
        <p:nvSpPr>
          <p:cNvPr id="4" name="Text Placeholder 26">
            <a:extLst>
              <a:ext uri="{FF2B5EF4-FFF2-40B4-BE49-F238E27FC236}">
                <a16:creationId xmlns:a16="http://schemas.microsoft.com/office/drawing/2014/main" id="{AC3E8D32-7F30-4EA6-934A-FAA760E1941D}"/>
              </a:ext>
            </a:extLst>
          </p:cNvPr>
          <p:cNvSpPr>
            <a:spLocks noGrp="1"/>
          </p:cNvSpPr>
          <p:nvPr>
            <p:ph type="body" sz="quarter" idx="13" hasCustomPrompt="1"/>
          </p:nvPr>
        </p:nvSpPr>
        <p:spPr>
          <a:xfrm>
            <a:off x="6290551" y="2095017"/>
            <a:ext cx="4918788" cy="4118457"/>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
        <p:nvSpPr>
          <p:cNvPr id="9" name="Текст 5">
            <a:extLst>
              <a:ext uri="{FF2B5EF4-FFF2-40B4-BE49-F238E27FC236}">
                <a16:creationId xmlns:a16="http://schemas.microsoft.com/office/drawing/2014/main" id="{C48CAFD1-DC3D-4EC5-9FD0-732CA081FB8D}"/>
              </a:ext>
            </a:extLst>
          </p:cNvPr>
          <p:cNvSpPr>
            <a:spLocks noGrp="1"/>
          </p:cNvSpPr>
          <p:nvPr>
            <p:ph type="body" sz="quarter" idx="15" hasCustomPrompt="1"/>
          </p:nvPr>
        </p:nvSpPr>
        <p:spPr>
          <a:xfrm>
            <a:off x="695284"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2" name="Текст 11">
            <a:extLst>
              <a:ext uri="{FF2B5EF4-FFF2-40B4-BE49-F238E27FC236}">
                <a16:creationId xmlns:a16="http://schemas.microsoft.com/office/drawing/2014/main" id="{2B780FCF-1C1A-41A7-943C-169D1C7497FA}"/>
              </a:ext>
            </a:extLst>
          </p:cNvPr>
          <p:cNvSpPr>
            <a:spLocks noGrp="1"/>
          </p:cNvSpPr>
          <p:nvPr>
            <p:ph type="body" sz="quarter" idx="17" hasCustomPrompt="1"/>
          </p:nvPr>
        </p:nvSpPr>
        <p:spPr>
          <a:xfrm>
            <a:off x="695284" y="1594160"/>
            <a:ext cx="5154654"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Подзаголовок</a:t>
            </a:r>
          </a:p>
        </p:txBody>
      </p:sp>
      <p:sp>
        <p:nvSpPr>
          <p:cNvPr id="13" name="Текст 11">
            <a:extLst>
              <a:ext uri="{FF2B5EF4-FFF2-40B4-BE49-F238E27FC236}">
                <a16:creationId xmlns:a16="http://schemas.microsoft.com/office/drawing/2014/main" id="{622A26D5-2A98-47BF-93FA-446CACAA882E}"/>
              </a:ext>
            </a:extLst>
          </p:cNvPr>
          <p:cNvSpPr>
            <a:spLocks noGrp="1"/>
          </p:cNvSpPr>
          <p:nvPr>
            <p:ph type="body" sz="quarter" idx="18" hasCustomPrompt="1"/>
          </p:nvPr>
        </p:nvSpPr>
        <p:spPr>
          <a:xfrm>
            <a:off x="6284484" y="1594160"/>
            <a:ext cx="4934378"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Подзаголовок</a:t>
            </a:r>
          </a:p>
        </p:txBody>
      </p:sp>
      <p:sp>
        <p:nvSpPr>
          <p:cNvPr id="15" name="Номер слайда 5">
            <a:extLst>
              <a:ext uri="{FF2B5EF4-FFF2-40B4-BE49-F238E27FC236}">
                <a16:creationId xmlns:a16="http://schemas.microsoft.com/office/drawing/2014/main" id="{E489933B-1D7C-4437-A78F-01054F832B83}"/>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4" name="Текст 4">
            <a:extLst>
              <a:ext uri="{FF2B5EF4-FFF2-40B4-BE49-F238E27FC236}">
                <a16:creationId xmlns:a16="http://schemas.microsoft.com/office/drawing/2014/main" id="{0A4D95DB-CD97-4B5D-9A95-DE2F2FAEDF5D}"/>
              </a:ext>
            </a:extLst>
          </p:cNvPr>
          <p:cNvSpPr>
            <a:spLocks noGrp="1"/>
          </p:cNvSpPr>
          <p:nvPr>
            <p:ph type="body" sz="quarter" idx="16" hasCustomPrompt="1"/>
          </p:nvPr>
        </p:nvSpPr>
        <p:spPr>
          <a:xfrm>
            <a:off x="717550" y="259280"/>
            <a:ext cx="10526713"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6" name="Текст 9">
            <a:extLst>
              <a:ext uri="{FF2B5EF4-FFF2-40B4-BE49-F238E27FC236}">
                <a16:creationId xmlns:a16="http://schemas.microsoft.com/office/drawing/2014/main" id="{A9D68B14-0204-4488-99E6-1B373A5114D8}"/>
              </a:ext>
            </a:extLst>
          </p:cNvPr>
          <p:cNvSpPr>
            <a:spLocks noGrp="1"/>
          </p:cNvSpPr>
          <p:nvPr>
            <p:ph type="body" sz="quarter" idx="19" hasCustomPrompt="1"/>
          </p:nvPr>
        </p:nvSpPr>
        <p:spPr>
          <a:xfrm>
            <a:off x="717549" y="932104"/>
            <a:ext cx="10526713"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9161601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06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x2 vertical w icon">
    <p:spTree>
      <p:nvGrpSpPr>
        <p:cNvPr id="1" name=""/>
        <p:cNvGrpSpPr/>
        <p:nvPr/>
      </p:nvGrpSpPr>
      <p:grpSpPr>
        <a:xfrm>
          <a:off x="0" y="0"/>
          <a:ext cx="0" cy="0"/>
          <a:chOff x="0" y="0"/>
          <a:chExt cx="0" cy="0"/>
        </a:xfrm>
      </p:grpSpPr>
      <p:sp>
        <p:nvSpPr>
          <p:cNvPr id="3" name="Text Placeholder 26">
            <a:extLst>
              <a:ext uri="{FF2B5EF4-FFF2-40B4-BE49-F238E27FC236}">
                <a16:creationId xmlns:a16="http://schemas.microsoft.com/office/drawing/2014/main" id="{11B591DE-EB02-4D42-9E3C-31520141A087}"/>
              </a:ext>
            </a:extLst>
          </p:cNvPr>
          <p:cNvSpPr>
            <a:spLocks noGrp="1"/>
          </p:cNvSpPr>
          <p:nvPr>
            <p:ph type="body" sz="quarter" idx="12" hasCustomPrompt="1"/>
          </p:nvPr>
        </p:nvSpPr>
        <p:spPr>
          <a:xfrm>
            <a:off x="1741350" y="2089083"/>
            <a:ext cx="4111466" cy="4046055"/>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
        <p:nvSpPr>
          <p:cNvPr id="9" name="Текст 5">
            <a:extLst>
              <a:ext uri="{FF2B5EF4-FFF2-40B4-BE49-F238E27FC236}">
                <a16:creationId xmlns:a16="http://schemas.microsoft.com/office/drawing/2014/main" id="{C48CAFD1-DC3D-4EC5-9FD0-732CA081FB8D}"/>
              </a:ext>
            </a:extLst>
          </p:cNvPr>
          <p:cNvSpPr>
            <a:spLocks noGrp="1"/>
          </p:cNvSpPr>
          <p:nvPr>
            <p:ph type="body" sz="quarter" idx="15" hasCustomPrompt="1"/>
          </p:nvPr>
        </p:nvSpPr>
        <p:spPr>
          <a:xfrm>
            <a:off x="695284"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2" name="Текст 11">
            <a:extLst>
              <a:ext uri="{FF2B5EF4-FFF2-40B4-BE49-F238E27FC236}">
                <a16:creationId xmlns:a16="http://schemas.microsoft.com/office/drawing/2014/main" id="{2B780FCF-1C1A-41A7-943C-169D1C7497FA}"/>
              </a:ext>
            </a:extLst>
          </p:cNvPr>
          <p:cNvSpPr>
            <a:spLocks noGrp="1"/>
          </p:cNvSpPr>
          <p:nvPr>
            <p:ph type="body" sz="quarter" idx="17"/>
          </p:nvPr>
        </p:nvSpPr>
        <p:spPr>
          <a:xfrm>
            <a:off x="698902" y="1556746"/>
            <a:ext cx="5154654"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3" name="Текст 11">
            <a:extLst>
              <a:ext uri="{FF2B5EF4-FFF2-40B4-BE49-F238E27FC236}">
                <a16:creationId xmlns:a16="http://schemas.microsoft.com/office/drawing/2014/main" id="{622A26D5-2A98-47BF-93FA-446CACAA882E}"/>
              </a:ext>
            </a:extLst>
          </p:cNvPr>
          <p:cNvSpPr>
            <a:spLocks noGrp="1"/>
          </p:cNvSpPr>
          <p:nvPr>
            <p:ph type="body" sz="quarter" idx="18"/>
          </p:nvPr>
        </p:nvSpPr>
        <p:spPr>
          <a:xfrm>
            <a:off x="6288102" y="1556746"/>
            <a:ext cx="4934378"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Номер слайда 5">
            <a:extLst>
              <a:ext uri="{FF2B5EF4-FFF2-40B4-BE49-F238E27FC236}">
                <a16:creationId xmlns:a16="http://schemas.microsoft.com/office/drawing/2014/main" id="{E489933B-1D7C-4437-A78F-01054F832B83}"/>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5" name="Рисунок 4">
            <a:extLst>
              <a:ext uri="{FF2B5EF4-FFF2-40B4-BE49-F238E27FC236}">
                <a16:creationId xmlns:a16="http://schemas.microsoft.com/office/drawing/2014/main" id="{3EFA6C8E-790C-400F-AD61-B1843B07805B}"/>
              </a:ext>
            </a:extLst>
          </p:cNvPr>
          <p:cNvSpPr>
            <a:spLocks noGrp="1"/>
          </p:cNvSpPr>
          <p:nvPr>
            <p:ph type="pic" sz="quarter" idx="20" hasCustomPrompt="1"/>
          </p:nvPr>
        </p:nvSpPr>
        <p:spPr>
          <a:xfrm>
            <a:off x="698943" y="2089083"/>
            <a:ext cx="946075" cy="946075"/>
          </a:xfrm>
          <a:prstGeom prst="rect">
            <a:avLst/>
          </a:prstGeom>
        </p:spPr>
        <p:txBody>
          <a:bodyPr/>
          <a:lstStyle>
            <a:lvl1pPr marL="0" indent="0">
              <a:buNone/>
              <a:defRPr lang="ru-RU" sz="160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7" name="Text Placeholder 26">
            <a:extLst>
              <a:ext uri="{FF2B5EF4-FFF2-40B4-BE49-F238E27FC236}">
                <a16:creationId xmlns:a16="http://schemas.microsoft.com/office/drawing/2014/main" id="{26A92AFD-CDA4-4352-88B3-DD4E8B8FD854}"/>
              </a:ext>
            </a:extLst>
          </p:cNvPr>
          <p:cNvSpPr>
            <a:spLocks noGrp="1"/>
          </p:cNvSpPr>
          <p:nvPr>
            <p:ph type="body" sz="quarter" idx="21" hasCustomPrompt="1"/>
          </p:nvPr>
        </p:nvSpPr>
        <p:spPr>
          <a:xfrm>
            <a:off x="7349925" y="2089083"/>
            <a:ext cx="3872556" cy="4046055"/>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Текст</a:t>
            </a:r>
          </a:p>
        </p:txBody>
      </p:sp>
      <p:sp>
        <p:nvSpPr>
          <p:cNvPr id="18" name="Рисунок 4">
            <a:extLst>
              <a:ext uri="{FF2B5EF4-FFF2-40B4-BE49-F238E27FC236}">
                <a16:creationId xmlns:a16="http://schemas.microsoft.com/office/drawing/2014/main" id="{712505B8-9C75-4CDA-B92D-2B0B424519AB}"/>
              </a:ext>
            </a:extLst>
          </p:cNvPr>
          <p:cNvSpPr>
            <a:spLocks noGrp="1"/>
          </p:cNvSpPr>
          <p:nvPr>
            <p:ph type="pic" sz="quarter" idx="22" hasCustomPrompt="1"/>
          </p:nvPr>
        </p:nvSpPr>
        <p:spPr>
          <a:xfrm>
            <a:off x="6288102" y="2089083"/>
            <a:ext cx="946075" cy="946075"/>
          </a:xfrm>
          <a:prstGeom prst="rect">
            <a:avLst/>
          </a:prstGeom>
        </p:spPr>
        <p:txBody>
          <a:bodyPr/>
          <a:lstStyle>
            <a:lvl1pPr marL="0" indent="0">
              <a:buNone/>
              <a:defRPr lang="ru-RU" sz="160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6" name="Текст 4">
            <a:extLst>
              <a:ext uri="{FF2B5EF4-FFF2-40B4-BE49-F238E27FC236}">
                <a16:creationId xmlns:a16="http://schemas.microsoft.com/office/drawing/2014/main" id="{5D71A50A-B868-4E39-A0A0-8C737D2DF406}"/>
              </a:ext>
            </a:extLst>
          </p:cNvPr>
          <p:cNvSpPr>
            <a:spLocks noGrp="1"/>
          </p:cNvSpPr>
          <p:nvPr>
            <p:ph type="body" sz="quarter" idx="16" hasCustomPrompt="1"/>
          </p:nvPr>
        </p:nvSpPr>
        <p:spPr>
          <a:xfrm>
            <a:off x="717550" y="259280"/>
            <a:ext cx="10526713"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9" name="Текст 9">
            <a:extLst>
              <a:ext uri="{FF2B5EF4-FFF2-40B4-BE49-F238E27FC236}">
                <a16:creationId xmlns:a16="http://schemas.microsoft.com/office/drawing/2014/main" id="{0DF8CB8D-CE58-4ACD-A0B4-C6630C3DAD65}"/>
              </a:ext>
            </a:extLst>
          </p:cNvPr>
          <p:cNvSpPr>
            <a:spLocks noGrp="1"/>
          </p:cNvSpPr>
          <p:nvPr>
            <p:ph type="body" sz="quarter" idx="19" hasCustomPrompt="1"/>
          </p:nvPr>
        </p:nvSpPr>
        <p:spPr>
          <a:xfrm>
            <a:off x="695321" y="932104"/>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42898658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0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53B06-3E0D-A646-A316-59F0707FD07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RU"/>
          </a:p>
        </p:txBody>
      </p:sp>
      <p:sp>
        <p:nvSpPr>
          <p:cNvPr id="3" name="Subtitle 2">
            <a:extLst>
              <a:ext uri="{FF2B5EF4-FFF2-40B4-BE49-F238E27FC236}">
                <a16:creationId xmlns:a16="http://schemas.microsoft.com/office/drawing/2014/main" id="{67D9E4CA-7DD7-2449-B392-B1C5A4D5CD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RU"/>
          </a:p>
        </p:txBody>
      </p:sp>
      <p:sp>
        <p:nvSpPr>
          <p:cNvPr id="4" name="Date Placeholder 3">
            <a:extLst>
              <a:ext uri="{FF2B5EF4-FFF2-40B4-BE49-F238E27FC236}">
                <a16:creationId xmlns:a16="http://schemas.microsoft.com/office/drawing/2014/main" id="{593616E1-41EA-E040-9D23-1E7597DBDB1E}"/>
              </a:ext>
            </a:extLst>
          </p:cNvPr>
          <p:cNvSpPr>
            <a:spLocks noGrp="1"/>
          </p:cNvSpPr>
          <p:nvPr>
            <p:ph type="dt" sz="half" idx="10"/>
          </p:nvPr>
        </p:nvSpPr>
        <p:spPr/>
        <p:txBody>
          <a:bodyPr/>
          <a:lstStyle/>
          <a:p>
            <a:endParaRPr lang="en-RU"/>
          </a:p>
        </p:txBody>
      </p:sp>
      <p:sp>
        <p:nvSpPr>
          <p:cNvPr id="5" name="Footer Placeholder 4">
            <a:extLst>
              <a:ext uri="{FF2B5EF4-FFF2-40B4-BE49-F238E27FC236}">
                <a16:creationId xmlns:a16="http://schemas.microsoft.com/office/drawing/2014/main" id="{75CA7E32-D414-D649-B9A9-ED94EC8DF0A3}"/>
              </a:ext>
            </a:extLst>
          </p:cNvPr>
          <p:cNvSpPr>
            <a:spLocks noGrp="1"/>
          </p:cNvSpPr>
          <p:nvPr>
            <p:ph type="ftr" sz="quarter" idx="11"/>
          </p:nvPr>
        </p:nvSpPr>
        <p:spPr/>
        <p:txBody>
          <a:bodyPr/>
          <a:lstStyle/>
          <a:p>
            <a:endParaRPr lang="en-RU"/>
          </a:p>
        </p:txBody>
      </p:sp>
      <p:sp>
        <p:nvSpPr>
          <p:cNvPr id="6" name="Slide Number Placeholder 5">
            <a:extLst>
              <a:ext uri="{FF2B5EF4-FFF2-40B4-BE49-F238E27FC236}">
                <a16:creationId xmlns:a16="http://schemas.microsoft.com/office/drawing/2014/main" id="{C4EE134E-2E05-9244-B295-4A200C003629}"/>
              </a:ext>
            </a:extLst>
          </p:cNvPr>
          <p:cNvSpPr>
            <a:spLocks noGrp="1"/>
          </p:cNvSpPr>
          <p:nvPr>
            <p:ph type="sldNum" sz="quarter" idx="12"/>
          </p:nvPr>
        </p:nvSpPr>
        <p:spPr/>
        <p:txBody>
          <a:bodyPr/>
          <a:lstStyle/>
          <a:p>
            <a:fld id="{30074247-D41F-4546-9CC3-56129570587C}" type="slidenum">
              <a:rPr lang="en-RU" smtClean="0"/>
              <a:t>‹#›</a:t>
            </a:fld>
            <a:endParaRPr lang="en-RU"/>
          </a:p>
        </p:txBody>
      </p:sp>
    </p:spTree>
    <p:extLst>
      <p:ext uri="{BB962C8B-B14F-4D97-AF65-F5344CB8AC3E}">
        <p14:creationId xmlns:p14="http://schemas.microsoft.com/office/powerpoint/2010/main" val="153517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x2 horizontal">
    <p:spTree>
      <p:nvGrpSpPr>
        <p:cNvPr id="1" name=""/>
        <p:cNvGrpSpPr/>
        <p:nvPr/>
      </p:nvGrpSpPr>
      <p:grpSpPr>
        <a:xfrm>
          <a:off x="0" y="0"/>
          <a:ext cx="0" cy="0"/>
          <a:chOff x="0" y="0"/>
          <a:chExt cx="0" cy="0"/>
        </a:xfrm>
      </p:grpSpPr>
      <p:sp>
        <p:nvSpPr>
          <p:cNvPr id="4" name="Text Placeholder 26">
            <a:extLst>
              <a:ext uri="{FF2B5EF4-FFF2-40B4-BE49-F238E27FC236}">
                <a16:creationId xmlns:a16="http://schemas.microsoft.com/office/drawing/2014/main" id="{902000EA-356E-45F0-81B2-27D1CE3CF884}"/>
              </a:ext>
            </a:extLst>
          </p:cNvPr>
          <p:cNvSpPr>
            <a:spLocks noGrp="1"/>
          </p:cNvSpPr>
          <p:nvPr>
            <p:ph type="body" sz="quarter" idx="12"/>
          </p:nvPr>
        </p:nvSpPr>
        <p:spPr>
          <a:xfrm>
            <a:off x="695282" y="2050596"/>
            <a:ext cx="10548941" cy="1711124"/>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9" name="Текст 11">
            <a:extLst>
              <a:ext uri="{FF2B5EF4-FFF2-40B4-BE49-F238E27FC236}">
                <a16:creationId xmlns:a16="http://schemas.microsoft.com/office/drawing/2014/main" id="{1A8C00A3-11C5-4E56-AC64-DA2BBD2AEA4C}"/>
              </a:ext>
            </a:extLst>
          </p:cNvPr>
          <p:cNvSpPr>
            <a:spLocks noGrp="1"/>
          </p:cNvSpPr>
          <p:nvPr>
            <p:ph type="body" sz="quarter" idx="17"/>
          </p:nvPr>
        </p:nvSpPr>
        <p:spPr>
          <a:xfrm>
            <a:off x="695283" y="1549738"/>
            <a:ext cx="10548982"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8" name="Номер слайда 5">
            <a:extLst>
              <a:ext uri="{FF2B5EF4-FFF2-40B4-BE49-F238E27FC236}">
                <a16:creationId xmlns:a16="http://schemas.microsoft.com/office/drawing/2014/main" id="{8A105B40-471F-4899-9773-8ED939EA8B5B}"/>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0" name="Текст 5">
            <a:extLst>
              <a:ext uri="{FF2B5EF4-FFF2-40B4-BE49-F238E27FC236}">
                <a16:creationId xmlns:a16="http://schemas.microsoft.com/office/drawing/2014/main" id="{4F13B19C-08E5-4743-AD8D-40BD79A93F6A}"/>
              </a:ext>
            </a:extLst>
          </p:cNvPr>
          <p:cNvSpPr>
            <a:spLocks noGrp="1"/>
          </p:cNvSpPr>
          <p:nvPr>
            <p:ph type="body" sz="quarter" idx="15" hasCustomPrompt="1"/>
          </p:nvPr>
        </p:nvSpPr>
        <p:spPr>
          <a:xfrm>
            <a:off x="69528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3" name="Text Placeholder 26">
            <a:extLst>
              <a:ext uri="{FF2B5EF4-FFF2-40B4-BE49-F238E27FC236}">
                <a16:creationId xmlns:a16="http://schemas.microsoft.com/office/drawing/2014/main" id="{C6193B50-07D3-4EEE-937E-1A7199D0730E}"/>
              </a:ext>
            </a:extLst>
          </p:cNvPr>
          <p:cNvSpPr>
            <a:spLocks noGrp="1"/>
          </p:cNvSpPr>
          <p:nvPr>
            <p:ph type="body" sz="quarter" idx="18"/>
          </p:nvPr>
        </p:nvSpPr>
        <p:spPr>
          <a:xfrm>
            <a:off x="695241" y="4430950"/>
            <a:ext cx="10548940" cy="1711124"/>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4" name="Текст 11">
            <a:extLst>
              <a:ext uri="{FF2B5EF4-FFF2-40B4-BE49-F238E27FC236}">
                <a16:creationId xmlns:a16="http://schemas.microsoft.com/office/drawing/2014/main" id="{7A298BDC-484C-4B4F-892B-B67D52D39172}"/>
              </a:ext>
            </a:extLst>
          </p:cNvPr>
          <p:cNvSpPr>
            <a:spLocks noGrp="1"/>
          </p:cNvSpPr>
          <p:nvPr>
            <p:ph type="body" sz="quarter" idx="19"/>
          </p:nvPr>
        </p:nvSpPr>
        <p:spPr>
          <a:xfrm>
            <a:off x="695241" y="3930092"/>
            <a:ext cx="10548981"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екст 4">
            <a:extLst>
              <a:ext uri="{FF2B5EF4-FFF2-40B4-BE49-F238E27FC236}">
                <a16:creationId xmlns:a16="http://schemas.microsoft.com/office/drawing/2014/main" id="{FB988621-AB66-467C-B2E8-69C28B48D727}"/>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6" name="Текст 9">
            <a:extLst>
              <a:ext uri="{FF2B5EF4-FFF2-40B4-BE49-F238E27FC236}">
                <a16:creationId xmlns:a16="http://schemas.microsoft.com/office/drawing/2014/main" id="{3314E6A2-7461-4E03-8CD4-FCD41C81B199}"/>
              </a:ext>
            </a:extLst>
          </p:cNvPr>
          <p:cNvSpPr>
            <a:spLocks noGrp="1"/>
          </p:cNvSpPr>
          <p:nvPr>
            <p:ph type="body" sz="quarter" idx="20"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372383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x2 horizontal w icon">
    <p:spTree>
      <p:nvGrpSpPr>
        <p:cNvPr id="1" name=""/>
        <p:cNvGrpSpPr/>
        <p:nvPr/>
      </p:nvGrpSpPr>
      <p:grpSpPr>
        <a:xfrm>
          <a:off x="0" y="0"/>
          <a:ext cx="0" cy="0"/>
          <a:chOff x="0" y="0"/>
          <a:chExt cx="0" cy="0"/>
        </a:xfrm>
      </p:grpSpPr>
      <p:sp>
        <p:nvSpPr>
          <p:cNvPr id="28" name="Номер слайда 5">
            <a:extLst>
              <a:ext uri="{FF2B5EF4-FFF2-40B4-BE49-F238E27FC236}">
                <a16:creationId xmlns:a16="http://schemas.microsoft.com/office/drawing/2014/main" id="{8A105B40-471F-4899-9773-8ED939EA8B5B}"/>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0" name="Текст 5">
            <a:extLst>
              <a:ext uri="{FF2B5EF4-FFF2-40B4-BE49-F238E27FC236}">
                <a16:creationId xmlns:a16="http://schemas.microsoft.com/office/drawing/2014/main" id="{4F13B19C-08E5-4743-AD8D-40BD79A93F6A}"/>
              </a:ext>
            </a:extLst>
          </p:cNvPr>
          <p:cNvSpPr>
            <a:spLocks noGrp="1"/>
          </p:cNvSpPr>
          <p:nvPr>
            <p:ph type="body" sz="quarter" idx="15" hasCustomPrompt="1"/>
          </p:nvPr>
        </p:nvSpPr>
        <p:spPr>
          <a:xfrm>
            <a:off x="69528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Рисунок 4">
            <a:extLst>
              <a:ext uri="{FF2B5EF4-FFF2-40B4-BE49-F238E27FC236}">
                <a16:creationId xmlns:a16="http://schemas.microsoft.com/office/drawing/2014/main" id="{5FDAEDFD-4286-42BE-8B37-F44EB1B5CB40}"/>
              </a:ext>
            </a:extLst>
          </p:cNvPr>
          <p:cNvSpPr>
            <a:spLocks noGrp="1"/>
          </p:cNvSpPr>
          <p:nvPr>
            <p:ph type="pic" sz="quarter" idx="20" hasCustomPrompt="1"/>
          </p:nvPr>
        </p:nvSpPr>
        <p:spPr>
          <a:xfrm>
            <a:off x="797467" y="1549738"/>
            <a:ext cx="904095" cy="904095"/>
          </a:xfrm>
          <a:prstGeom prst="rect">
            <a:avLst/>
          </a:prstGeom>
        </p:spPr>
        <p:txBody>
          <a:bodyPr/>
          <a:lstStyle>
            <a:lvl1pPr marL="0" indent="0">
              <a:buNone/>
              <a:defRPr lang="ru-RU" sz="160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6" name="Рисунок 4">
            <a:extLst>
              <a:ext uri="{FF2B5EF4-FFF2-40B4-BE49-F238E27FC236}">
                <a16:creationId xmlns:a16="http://schemas.microsoft.com/office/drawing/2014/main" id="{A8ABCAC6-3B09-43EB-A87A-0BBB3055F62C}"/>
              </a:ext>
            </a:extLst>
          </p:cNvPr>
          <p:cNvSpPr>
            <a:spLocks noGrp="1"/>
          </p:cNvSpPr>
          <p:nvPr>
            <p:ph type="pic" sz="quarter" idx="21" hasCustomPrompt="1"/>
          </p:nvPr>
        </p:nvSpPr>
        <p:spPr>
          <a:xfrm>
            <a:off x="797467" y="3903763"/>
            <a:ext cx="904095" cy="904095"/>
          </a:xfrm>
          <a:prstGeom prst="rect">
            <a:avLst/>
          </a:prstGeom>
        </p:spPr>
        <p:txBody>
          <a:bodyPr/>
          <a:lstStyle>
            <a:lvl1pPr marL="0" indent="0">
              <a:buNone/>
              <a:defRPr lang="ru-RU" sz="160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7" name="Text Placeholder 26">
            <a:extLst>
              <a:ext uri="{FF2B5EF4-FFF2-40B4-BE49-F238E27FC236}">
                <a16:creationId xmlns:a16="http://schemas.microsoft.com/office/drawing/2014/main" id="{A1C22A0E-0B34-4752-A1B4-9786501CDAE8}"/>
              </a:ext>
            </a:extLst>
          </p:cNvPr>
          <p:cNvSpPr>
            <a:spLocks noGrp="1"/>
          </p:cNvSpPr>
          <p:nvPr>
            <p:ph type="body" sz="quarter" idx="12"/>
          </p:nvPr>
        </p:nvSpPr>
        <p:spPr>
          <a:xfrm>
            <a:off x="1886668" y="2050596"/>
            <a:ext cx="9357555" cy="1711124"/>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8" name="Текст 11">
            <a:extLst>
              <a:ext uri="{FF2B5EF4-FFF2-40B4-BE49-F238E27FC236}">
                <a16:creationId xmlns:a16="http://schemas.microsoft.com/office/drawing/2014/main" id="{4891AECC-E4C5-4417-9B76-2C67EC25D09F}"/>
              </a:ext>
            </a:extLst>
          </p:cNvPr>
          <p:cNvSpPr>
            <a:spLocks noGrp="1"/>
          </p:cNvSpPr>
          <p:nvPr>
            <p:ph type="body" sz="quarter" idx="17"/>
          </p:nvPr>
        </p:nvSpPr>
        <p:spPr>
          <a:xfrm>
            <a:off x="1886668" y="1549738"/>
            <a:ext cx="9357592"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9" name="Text Placeholder 26">
            <a:extLst>
              <a:ext uri="{FF2B5EF4-FFF2-40B4-BE49-F238E27FC236}">
                <a16:creationId xmlns:a16="http://schemas.microsoft.com/office/drawing/2014/main" id="{8A1434F0-C662-40F6-9595-E8CAC1B859BC}"/>
              </a:ext>
            </a:extLst>
          </p:cNvPr>
          <p:cNvSpPr>
            <a:spLocks noGrp="1"/>
          </p:cNvSpPr>
          <p:nvPr>
            <p:ph type="body" sz="quarter" idx="18"/>
          </p:nvPr>
        </p:nvSpPr>
        <p:spPr>
          <a:xfrm>
            <a:off x="1886625" y="4430950"/>
            <a:ext cx="9357555" cy="1711124"/>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0" name="Текст 11">
            <a:extLst>
              <a:ext uri="{FF2B5EF4-FFF2-40B4-BE49-F238E27FC236}">
                <a16:creationId xmlns:a16="http://schemas.microsoft.com/office/drawing/2014/main" id="{63EB8081-BF6E-481B-B768-4F934C693657}"/>
              </a:ext>
            </a:extLst>
          </p:cNvPr>
          <p:cNvSpPr>
            <a:spLocks noGrp="1"/>
          </p:cNvSpPr>
          <p:nvPr>
            <p:ph type="body" sz="quarter" idx="19"/>
          </p:nvPr>
        </p:nvSpPr>
        <p:spPr>
          <a:xfrm>
            <a:off x="1886631" y="3930092"/>
            <a:ext cx="9357592"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Текст 4">
            <a:extLst>
              <a:ext uri="{FF2B5EF4-FFF2-40B4-BE49-F238E27FC236}">
                <a16:creationId xmlns:a16="http://schemas.microsoft.com/office/drawing/2014/main" id="{8553E875-6A1A-47D1-8491-8BDD16BDB863}"/>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2" name="Текст 9">
            <a:extLst>
              <a:ext uri="{FF2B5EF4-FFF2-40B4-BE49-F238E27FC236}">
                <a16:creationId xmlns:a16="http://schemas.microsoft.com/office/drawing/2014/main" id="{E7084C9F-E8CF-4573-BF82-2A32E1FC83F0}"/>
              </a:ext>
            </a:extLst>
          </p:cNvPr>
          <p:cNvSpPr>
            <a:spLocks noGrp="1"/>
          </p:cNvSpPr>
          <p:nvPr>
            <p:ph type="body" sz="quarter" idx="22"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2966878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x3 vertical">
    <p:spTree>
      <p:nvGrpSpPr>
        <p:cNvPr id="1" name=""/>
        <p:cNvGrpSpPr/>
        <p:nvPr/>
      </p:nvGrpSpPr>
      <p:grpSpPr>
        <a:xfrm>
          <a:off x="0" y="0"/>
          <a:ext cx="0" cy="0"/>
          <a:chOff x="0" y="0"/>
          <a:chExt cx="0" cy="0"/>
        </a:xfrm>
      </p:grpSpPr>
      <p:sp>
        <p:nvSpPr>
          <p:cNvPr id="3" name="Text Placeholder 26">
            <a:extLst>
              <a:ext uri="{FF2B5EF4-FFF2-40B4-BE49-F238E27FC236}">
                <a16:creationId xmlns:a16="http://schemas.microsoft.com/office/drawing/2014/main" id="{11B591DE-EB02-4D42-9E3C-31520141A087}"/>
              </a:ext>
            </a:extLst>
          </p:cNvPr>
          <p:cNvSpPr>
            <a:spLocks noGrp="1"/>
          </p:cNvSpPr>
          <p:nvPr>
            <p:ph type="body" sz="quarter" idx="12"/>
          </p:nvPr>
        </p:nvSpPr>
        <p:spPr>
          <a:xfrm>
            <a:off x="695323" y="2023941"/>
            <a:ext cx="3388995" cy="4118457"/>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9" name="Текст 5">
            <a:extLst>
              <a:ext uri="{FF2B5EF4-FFF2-40B4-BE49-F238E27FC236}">
                <a16:creationId xmlns:a16="http://schemas.microsoft.com/office/drawing/2014/main" id="{C48CAFD1-DC3D-4EC5-9FD0-732CA081FB8D}"/>
              </a:ext>
            </a:extLst>
          </p:cNvPr>
          <p:cNvSpPr>
            <a:spLocks noGrp="1"/>
          </p:cNvSpPr>
          <p:nvPr>
            <p:ph type="body" sz="quarter" idx="15" hasCustomPrompt="1"/>
          </p:nvPr>
        </p:nvSpPr>
        <p:spPr>
          <a:xfrm>
            <a:off x="69532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Text Placeholder 26">
            <a:extLst>
              <a:ext uri="{FF2B5EF4-FFF2-40B4-BE49-F238E27FC236}">
                <a16:creationId xmlns:a16="http://schemas.microsoft.com/office/drawing/2014/main" id="{2A9AE9F8-5C3D-426B-A700-8AE16DBB22C8}"/>
              </a:ext>
            </a:extLst>
          </p:cNvPr>
          <p:cNvSpPr>
            <a:spLocks noGrp="1"/>
          </p:cNvSpPr>
          <p:nvPr>
            <p:ph type="body" sz="quarter" idx="17"/>
          </p:nvPr>
        </p:nvSpPr>
        <p:spPr>
          <a:xfrm>
            <a:off x="4251325" y="2023941"/>
            <a:ext cx="3388995" cy="4118457"/>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6" name="Text Placeholder 26">
            <a:extLst>
              <a:ext uri="{FF2B5EF4-FFF2-40B4-BE49-F238E27FC236}">
                <a16:creationId xmlns:a16="http://schemas.microsoft.com/office/drawing/2014/main" id="{81E45971-7775-42B8-8913-F5D3C231027B}"/>
              </a:ext>
            </a:extLst>
          </p:cNvPr>
          <p:cNvSpPr>
            <a:spLocks noGrp="1"/>
          </p:cNvSpPr>
          <p:nvPr>
            <p:ph type="body" sz="quarter" idx="18"/>
          </p:nvPr>
        </p:nvSpPr>
        <p:spPr>
          <a:xfrm>
            <a:off x="7807325" y="2023941"/>
            <a:ext cx="3388995" cy="4118457"/>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9" name="Номер слайда 5">
            <a:extLst>
              <a:ext uri="{FF2B5EF4-FFF2-40B4-BE49-F238E27FC236}">
                <a16:creationId xmlns:a16="http://schemas.microsoft.com/office/drawing/2014/main" id="{E837F575-D291-4409-9577-9BF3638FABC3}"/>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2" name="Текст 11">
            <a:extLst>
              <a:ext uri="{FF2B5EF4-FFF2-40B4-BE49-F238E27FC236}">
                <a16:creationId xmlns:a16="http://schemas.microsoft.com/office/drawing/2014/main" id="{2BC88859-DABE-4BE3-8457-9A64D52CB887}"/>
              </a:ext>
            </a:extLst>
          </p:cNvPr>
          <p:cNvSpPr>
            <a:spLocks noGrp="1"/>
          </p:cNvSpPr>
          <p:nvPr>
            <p:ph type="body" sz="quarter" idx="19"/>
          </p:nvPr>
        </p:nvSpPr>
        <p:spPr>
          <a:xfrm>
            <a:off x="695323" y="1523084"/>
            <a:ext cx="3388995"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3" name="Текст 11">
            <a:extLst>
              <a:ext uri="{FF2B5EF4-FFF2-40B4-BE49-F238E27FC236}">
                <a16:creationId xmlns:a16="http://schemas.microsoft.com/office/drawing/2014/main" id="{3BC4D16A-E22F-44E3-A355-80774263E3EF}"/>
              </a:ext>
            </a:extLst>
          </p:cNvPr>
          <p:cNvSpPr>
            <a:spLocks noGrp="1"/>
          </p:cNvSpPr>
          <p:nvPr>
            <p:ph type="body" sz="quarter" idx="20"/>
          </p:nvPr>
        </p:nvSpPr>
        <p:spPr>
          <a:xfrm>
            <a:off x="4251324" y="1523084"/>
            <a:ext cx="3388995"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Текст 11">
            <a:extLst>
              <a:ext uri="{FF2B5EF4-FFF2-40B4-BE49-F238E27FC236}">
                <a16:creationId xmlns:a16="http://schemas.microsoft.com/office/drawing/2014/main" id="{8E9C8758-FD62-4528-A61E-944B25AFC133}"/>
              </a:ext>
            </a:extLst>
          </p:cNvPr>
          <p:cNvSpPr>
            <a:spLocks noGrp="1"/>
          </p:cNvSpPr>
          <p:nvPr>
            <p:ph type="body" sz="quarter" idx="21"/>
          </p:nvPr>
        </p:nvSpPr>
        <p:spPr>
          <a:xfrm>
            <a:off x="7807324" y="1523084"/>
            <a:ext cx="3388995"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Текст 4">
            <a:extLst>
              <a:ext uri="{FF2B5EF4-FFF2-40B4-BE49-F238E27FC236}">
                <a16:creationId xmlns:a16="http://schemas.microsoft.com/office/drawing/2014/main" id="{F98DB198-7AF0-4CC5-851E-D29036951C1A}"/>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1" name="Текст 9">
            <a:extLst>
              <a:ext uri="{FF2B5EF4-FFF2-40B4-BE49-F238E27FC236}">
                <a16:creationId xmlns:a16="http://schemas.microsoft.com/office/drawing/2014/main" id="{39C6542F-BA74-4FC6-9BA9-6AD5E60ED2E0}"/>
              </a:ext>
            </a:extLst>
          </p:cNvPr>
          <p:cNvSpPr>
            <a:spLocks noGrp="1"/>
          </p:cNvSpPr>
          <p:nvPr>
            <p:ph type="body" sz="quarter" idx="22"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2752902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x3 vertical w icon_">
    <p:spTree>
      <p:nvGrpSpPr>
        <p:cNvPr id="1" name=""/>
        <p:cNvGrpSpPr/>
        <p:nvPr/>
      </p:nvGrpSpPr>
      <p:grpSpPr>
        <a:xfrm>
          <a:off x="0" y="0"/>
          <a:ext cx="0" cy="0"/>
          <a:chOff x="0" y="0"/>
          <a:chExt cx="0" cy="0"/>
        </a:xfrm>
      </p:grpSpPr>
      <p:sp>
        <p:nvSpPr>
          <p:cNvPr id="3" name="Text Placeholder 26">
            <a:extLst>
              <a:ext uri="{FF2B5EF4-FFF2-40B4-BE49-F238E27FC236}">
                <a16:creationId xmlns:a16="http://schemas.microsoft.com/office/drawing/2014/main" id="{11B591DE-EB02-4D42-9E3C-31520141A087}"/>
              </a:ext>
            </a:extLst>
          </p:cNvPr>
          <p:cNvSpPr>
            <a:spLocks noGrp="1"/>
          </p:cNvSpPr>
          <p:nvPr>
            <p:ph type="body" sz="quarter" idx="12"/>
          </p:nvPr>
        </p:nvSpPr>
        <p:spPr>
          <a:xfrm>
            <a:off x="695323" y="2347201"/>
            <a:ext cx="3388995" cy="3866273"/>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9" name="Текст 5">
            <a:extLst>
              <a:ext uri="{FF2B5EF4-FFF2-40B4-BE49-F238E27FC236}">
                <a16:creationId xmlns:a16="http://schemas.microsoft.com/office/drawing/2014/main" id="{C48CAFD1-DC3D-4EC5-9FD0-732CA081FB8D}"/>
              </a:ext>
            </a:extLst>
          </p:cNvPr>
          <p:cNvSpPr>
            <a:spLocks noGrp="1"/>
          </p:cNvSpPr>
          <p:nvPr>
            <p:ph type="body" sz="quarter" idx="15" hasCustomPrompt="1"/>
          </p:nvPr>
        </p:nvSpPr>
        <p:spPr>
          <a:xfrm>
            <a:off x="69532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Text Placeholder 26">
            <a:extLst>
              <a:ext uri="{FF2B5EF4-FFF2-40B4-BE49-F238E27FC236}">
                <a16:creationId xmlns:a16="http://schemas.microsoft.com/office/drawing/2014/main" id="{2A9AE9F8-5C3D-426B-A700-8AE16DBB22C8}"/>
              </a:ext>
            </a:extLst>
          </p:cNvPr>
          <p:cNvSpPr>
            <a:spLocks noGrp="1"/>
          </p:cNvSpPr>
          <p:nvPr>
            <p:ph type="body" sz="quarter" idx="17"/>
          </p:nvPr>
        </p:nvSpPr>
        <p:spPr>
          <a:xfrm>
            <a:off x="4251325" y="2347201"/>
            <a:ext cx="3388995" cy="3866273"/>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6" name="Text Placeholder 26">
            <a:extLst>
              <a:ext uri="{FF2B5EF4-FFF2-40B4-BE49-F238E27FC236}">
                <a16:creationId xmlns:a16="http://schemas.microsoft.com/office/drawing/2014/main" id="{81E45971-7775-42B8-8913-F5D3C231027B}"/>
              </a:ext>
            </a:extLst>
          </p:cNvPr>
          <p:cNvSpPr>
            <a:spLocks noGrp="1"/>
          </p:cNvSpPr>
          <p:nvPr>
            <p:ph type="body" sz="quarter" idx="18"/>
          </p:nvPr>
        </p:nvSpPr>
        <p:spPr>
          <a:xfrm>
            <a:off x="7807325" y="2347201"/>
            <a:ext cx="3388995" cy="3866273"/>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9" name="Номер слайда 5">
            <a:extLst>
              <a:ext uri="{FF2B5EF4-FFF2-40B4-BE49-F238E27FC236}">
                <a16:creationId xmlns:a16="http://schemas.microsoft.com/office/drawing/2014/main" id="{E837F575-D291-4409-9577-9BF3638FABC3}"/>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2" name="Текст 11">
            <a:extLst>
              <a:ext uri="{FF2B5EF4-FFF2-40B4-BE49-F238E27FC236}">
                <a16:creationId xmlns:a16="http://schemas.microsoft.com/office/drawing/2014/main" id="{2BC88859-DABE-4BE3-8457-9A64D52CB887}"/>
              </a:ext>
            </a:extLst>
          </p:cNvPr>
          <p:cNvSpPr>
            <a:spLocks noGrp="1"/>
          </p:cNvSpPr>
          <p:nvPr>
            <p:ph type="body" sz="quarter" idx="19"/>
          </p:nvPr>
        </p:nvSpPr>
        <p:spPr>
          <a:xfrm>
            <a:off x="1493054" y="1594160"/>
            <a:ext cx="2591184" cy="630802"/>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екст 11">
            <a:extLst>
              <a:ext uri="{FF2B5EF4-FFF2-40B4-BE49-F238E27FC236}">
                <a16:creationId xmlns:a16="http://schemas.microsoft.com/office/drawing/2014/main" id="{7BF4FF45-47C7-46C6-B3A8-794250AD0DF7}"/>
              </a:ext>
            </a:extLst>
          </p:cNvPr>
          <p:cNvSpPr>
            <a:spLocks noGrp="1"/>
          </p:cNvSpPr>
          <p:nvPr>
            <p:ph type="body" sz="quarter" idx="23"/>
          </p:nvPr>
        </p:nvSpPr>
        <p:spPr>
          <a:xfrm>
            <a:off x="5049056" y="1594160"/>
            <a:ext cx="2591184" cy="630802"/>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Текст 11">
            <a:extLst>
              <a:ext uri="{FF2B5EF4-FFF2-40B4-BE49-F238E27FC236}">
                <a16:creationId xmlns:a16="http://schemas.microsoft.com/office/drawing/2014/main" id="{719EB343-EE3C-49F3-A145-9F6A60C8D90B}"/>
              </a:ext>
            </a:extLst>
          </p:cNvPr>
          <p:cNvSpPr>
            <a:spLocks noGrp="1"/>
          </p:cNvSpPr>
          <p:nvPr>
            <p:ph type="body" sz="quarter" idx="25"/>
          </p:nvPr>
        </p:nvSpPr>
        <p:spPr>
          <a:xfrm>
            <a:off x="8605053" y="1594160"/>
            <a:ext cx="2591184" cy="630802"/>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7" name="Рисунок 4">
            <a:extLst>
              <a:ext uri="{FF2B5EF4-FFF2-40B4-BE49-F238E27FC236}">
                <a16:creationId xmlns:a16="http://schemas.microsoft.com/office/drawing/2014/main" id="{5350CCE2-4A9E-4827-9AD5-65D19C596BE6}"/>
              </a:ext>
            </a:extLst>
          </p:cNvPr>
          <p:cNvSpPr>
            <a:spLocks noGrp="1"/>
          </p:cNvSpPr>
          <p:nvPr>
            <p:ph type="pic" sz="quarter" idx="22" hasCustomPrompt="1"/>
          </p:nvPr>
        </p:nvSpPr>
        <p:spPr>
          <a:xfrm>
            <a:off x="695242" y="1594159"/>
            <a:ext cx="630000" cy="630803"/>
          </a:xfrm>
          <a:prstGeom prst="rect">
            <a:avLst/>
          </a:prstGeom>
        </p:spPr>
        <p:txBody>
          <a:bodyPr/>
          <a:lstStyle>
            <a:lvl1pPr marL="0" indent="0">
              <a:buNone/>
              <a:defRPr lang="ru-RU" sz="110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8" name="Рисунок 4">
            <a:extLst>
              <a:ext uri="{FF2B5EF4-FFF2-40B4-BE49-F238E27FC236}">
                <a16:creationId xmlns:a16="http://schemas.microsoft.com/office/drawing/2014/main" id="{3B2751E8-FAC9-466B-9BA7-6E9261E4C68C}"/>
              </a:ext>
            </a:extLst>
          </p:cNvPr>
          <p:cNvSpPr>
            <a:spLocks noGrp="1"/>
          </p:cNvSpPr>
          <p:nvPr>
            <p:ph type="pic" sz="quarter" idx="26" hasCustomPrompt="1"/>
          </p:nvPr>
        </p:nvSpPr>
        <p:spPr>
          <a:xfrm>
            <a:off x="4251245" y="1594159"/>
            <a:ext cx="630000" cy="630803"/>
          </a:xfrm>
          <a:prstGeom prst="rect">
            <a:avLst/>
          </a:prstGeom>
        </p:spPr>
        <p:txBody>
          <a:bodyPr/>
          <a:lstStyle>
            <a:lvl1pPr marL="0" indent="0">
              <a:buNone/>
              <a:defRPr lang="ru-RU" sz="110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9" name="Рисунок 4">
            <a:extLst>
              <a:ext uri="{FF2B5EF4-FFF2-40B4-BE49-F238E27FC236}">
                <a16:creationId xmlns:a16="http://schemas.microsoft.com/office/drawing/2014/main" id="{4B4ED395-1BB2-4365-BA60-823D172726FE}"/>
              </a:ext>
            </a:extLst>
          </p:cNvPr>
          <p:cNvSpPr>
            <a:spLocks noGrp="1"/>
          </p:cNvSpPr>
          <p:nvPr>
            <p:ph type="pic" sz="quarter" idx="27" hasCustomPrompt="1"/>
          </p:nvPr>
        </p:nvSpPr>
        <p:spPr>
          <a:xfrm>
            <a:off x="7807245" y="1594159"/>
            <a:ext cx="630000" cy="630803"/>
          </a:xfrm>
          <a:prstGeom prst="rect">
            <a:avLst/>
          </a:prstGeom>
        </p:spPr>
        <p:txBody>
          <a:bodyPr/>
          <a:lstStyle>
            <a:lvl1pPr marL="0" indent="0">
              <a:buNone/>
              <a:defRPr lang="ru-RU" sz="110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7" name="Текст 4">
            <a:extLst>
              <a:ext uri="{FF2B5EF4-FFF2-40B4-BE49-F238E27FC236}">
                <a16:creationId xmlns:a16="http://schemas.microsoft.com/office/drawing/2014/main" id="{2D8253A6-4991-4426-B13A-80847053C0D3}"/>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8" name="Текст 9">
            <a:extLst>
              <a:ext uri="{FF2B5EF4-FFF2-40B4-BE49-F238E27FC236}">
                <a16:creationId xmlns:a16="http://schemas.microsoft.com/office/drawing/2014/main" id="{D966926B-BECA-4C87-9E98-7D179A0CB1F3}"/>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1518350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x3 vertical w icon">
    <p:spTree>
      <p:nvGrpSpPr>
        <p:cNvPr id="1" name=""/>
        <p:cNvGrpSpPr/>
        <p:nvPr/>
      </p:nvGrpSpPr>
      <p:grpSpPr>
        <a:xfrm>
          <a:off x="0" y="0"/>
          <a:ext cx="0" cy="0"/>
          <a:chOff x="0" y="0"/>
          <a:chExt cx="0" cy="0"/>
        </a:xfrm>
      </p:grpSpPr>
      <p:sp>
        <p:nvSpPr>
          <p:cNvPr id="3" name="Text Placeholder 26">
            <a:extLst>
              <a:ext uri="{FF2B5EF4-FFF2-40B4-BE49-F238E27FC236}">
                <a16:creationId xmlns:a16="http://schemas.microsoft.com/office/drawing/2014/main" id="{11B591DE-EB02-4D42-9E3C-31520141A087}"/>
              </a:ext>
            </a:extLst>
          </p:cNvPr>
          <p:cNvSpPr>
            <a:spLocks noGrp="1"/>
          </p:cNvSpPr>
          <p:nvPr>
            <p:ph type="body" sz="quarter" idx="12"/>
          </p:nvPr>
        </p:nvSpPr>
        <p:spPr>
          <a:xfrm>
            <a:off x="737075" y="2855705"/>
            <a:ext cx="3388995" cy="3357770"/>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9" name="Текст 5">
            <a:extLst>
              <a:ext uri="{FF2B5EF4-FFF2-40B4-BE49-F238E27FC236}">
                <a16:creationId xmlns:a16="http://schemas.microsoft.com/office/drawing/2014/main" id="{C48CAFD1-DC3D-4EC5-9FD0-732CA081FB8D}"/>
              </a:ext>
            </a:extLst>
          </p:cNvPr>
          <p:cNvSpPr>
            <a:spLocks noGrp="1"/>
          </p:cNvSpPr>
          <p:nvPr>
            <p:ph type="body" sz="quarter" idx="15" hasCustomPrompt="1"/>
          </p:nvPr>
        </p:nvSpPr>
        <p:spPr>
          <a:xfrm>
            <a:off x="69532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Text Placeholder 26">
            <a:extLst>
              <a:ext uri="{FF2B5EF4-FFF2-40B4-BE49-F238E27FC236}">
                <a16:creationId xmlns:a16="http://schemas.microsoft.com/office/drawing/2014/main" id="{2A9AE9F8-5C3D-426B-A700-8AE16DBB22C8}"/>
              </a:ext>
            </a:extLst>
          </p:cNvPr>
          <p:cNvSpPr>
            <a:spLocks noGrp="1"/>
          </p:cNvSpPr>
          <p:nvPr>
            <p:ph type="body" sz="quarter" idx="17"/>
          </p:nvPr>
        </p:nvSpPr>
        <p:spPr>
          <a:xfrm>
            <a:off x="4251325" y="2855704"/>
            <a:ext cx="3388995" cy="3357771"/>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6" name="Text Placeholder 26">
            <a:extLst>
              <a:ext uri="{FF2B5EF4-FFF2-40B4-BE49-F238E27FC236}">
                <a16:creationId xmlns:a16="http://schemas.microsoft.com/office/drawing/2014/main" id="{81E45971-7775-42B8-8913-F5D3C231027B}"/>
              </a:ext>
            </a:extLst>
          </p:cNvPr>
          <p:cNvSpPr>
            <a:spLocks noGrp="1"/>
          </p:cNvSpPr>
          <p:nvPr>
            <p:ph type="body" sz="quarter" idx="18"/>
          </p:nvPr>
        </p:nvSpPr>
        <p:spPr>
          <a:xfrm>
            <a:off x="7807325" y="2855704"/>
            <a:ext cx="3388995" cy="3357771"/>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9" name="Номер слайда 5">
            <a:extLst>
              <a:ext uri="{FF2B5EF4-FFF2-40B4-BE49-F238E27FC236}">
                <a16:creationId xmlns:a16="http://schemas.microsoft.com/office/drawing/2014/main" id="{E837F575-D291-4409-9577-9BF3638FABC3}"/>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2" name="Текст 11">
            <a:extLst>
              <a:ext uri="{FF2B5EF4-FFF2-40B4-BE49-F238E27FC236}">
                <a16:creationId xmlns:a16="http://schemas.microsoft.com/office/drawing/2014/main" id="{2BC88859-DABE-4BE3-8457-9A64D52CB887}"/>
              </a:ext>
            </a:extLst>
          </p:cNvPr>
          <p:cNvSpPr>
            <a:spLocks noGrp="1"/>
          </p:cNvSpPr>
          <p:nvPr>
            <p:ph type="body" sz="quarter" idx="19"/>
          </p:nvPr>
        </p:nvSpPr>
        <p:spPr>
          <a:xfrm>
            <a:off x="737075" y="1507921"/>
            <a:ext cx="3388995"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3" name="Текст 11">
            <a:extLst>
              <a:ext uri="{FF2B5EF4-FFF2-40B4-BE49-F238E27FC236}">
                <a16:creationId xmlns:a16="http://schemas.microsoft.com/office/drawing/2014/main" id="{3BC4D16A-E22F-44E3-A355-80774263E3EF}"/>
              </a:ext>
            </a:extLst>
          </p:cNvPr>
          <p:cNvSpPr>
            <a:spLocks noGrp="1"/>
          </p:cNvSpPr>
          <p:nvPr>
            <p:ph type="body" sz="quarter" idx="20"/>
          </p:nvPr>
        </p:nvSpPr>
        <p:spPr>
          <a:xfrm>
            <a:off x="4251325" y="1507921"/>
            <a:ext cx="3388995"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Текст 11">
            <a:extLst>
              <a:ext uri="{FF2B5EF4-FFF2-40B4-BE49-F238E27FC236}">
                <a16:creationId xmlns:a16="http://schemas.microsoft.com/office/drawing/2014/main" id="{8E9C8758-FD62-4528-A61E-944B25AFC133}"/>
              </a:ext>
            </a:extLst>
          </p:cNvPr>
          <p:cNvSpPr>
            <a:spLocks noGrp="1"/>
          </p:cNvSpPr>
          <p:nvPr>
            <p:ph type="body" sz="quarter" idx="21"/>
          </p:nvPr>
        </p:nvSpPr>
        <p:spPr>
          <a:xfrm>
            <a:off x="7807325" y="1507921"/>
            <a:ext cx="3388995"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Рисунок 4">
            <a:extLst>
              <a:ext uri="{FF2B5EF4-FFF2-40B4-BE49-F238E27FC236}">
                <a16:creationId xmlns:a16="http://schemas.microsoft.com/office/drawing/2014/main" id="{B7429A4F-85A6-4568-BCEF-811E228F31DA}"/>
              </a:ext>
            </a:extLst>
          </p:cNvPr>
          <p:cNvSpPr>
            <a:spLocks noGrp="1"/>
          </p:cNvSpPr>
          <p:nvPr>
            <p:ph type="pic" sz="quarter" idx="22" hasCustomPrompt="1"/>
          </p:nvPr>
        </p:nvSpPr>
        <p:spPr>
          <a:xfrm>
            <a:off x="2099787" y="2069896"/>
            <a:ext cx="663571" cy="663571"/>
          </a:xfrm>
          <a:prstGeom prst="rect">
            <a:avLst/>
          </a:prstGeom>
        </p:spPr>
        <p:txBody>
          <a:bodyPr/>
          <a:lstStyle>
            <a:lvl1pPr marL="0" indent="0">
              <a:buNone/>
              <a:defRPr lang="ru-RU" sz="110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4" name="Рисунок 4">
            <a:extLst>
              <a:ext uri="{FF2B5EF4-FFF2-40B4-BE49-F238E27FC236}">
                <a16:creationId xmlns:a16="http://schemas.microsoft.com/office/drawing/2014/main" id="{7DBD1603-3A1D-4BAF-998C-D35A8CEB86E6}"/>
              </a:ext>
            </a:extLst>
          </p:cNvPr>
          <p:cNvSpPr>
            <a:spLocks noGrp="1"/>
          </p:cNvSpPr>
          <p:nvPr>
            <p:ph type="pic" sz="quarter" idx="23" hasCustomPrompt="1"/>
          </p:nvPr>
        </p:nvSpPr>
        <p:spPr>
          <a:xfrm>
            <a:off x="5614037" y="2069895"/>
            <a:ext cx="663571" cy="663571"/>
          </a:xfrm>
          <a:prstGeom prst="rect">
            <a:avLst/>
          </a:prstGeom>
        </p:spPr>
        <p:txBody>
          <a:bodyPr/>
          <a:lstStyle>
            <a:lvl1pPr marL="0" indent="0">
              <a:buNone/>
              <a:defRPr lang="ru-RU" sz="110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5" name="Рисунок 4">
            <a:extLst>
              <a:ext uri="{FF2B5EF4-FFF2-40B4-BE49-F238E27FC236}">
                <a16:creationId xmlns:a16="http://schemas.microsoft.com/office/drawing/2014/main" id="{F02E1E83-DE52-49B8-AA83-B0A081F8D017}"/>
              </a:ext>
            </a:extLst>
          </p:cNvPr>
          <p:cNvSpPr>
            <a:spLocks noGrp="1"/>
          </p:cNvSpPr>
          <p:nvPr>
            <p:ph type="pic" sz="quarter" idx="24" hasCustomPrompt="1"/>
          </p:nvPr>
        </p:nvSpPr>
        <p:spPr>
          <a:xfrm>
            <a:off x="9170037" y="2069896"/>
            <a:ext cx="663571" cy="663571"/>
          </a:xfrm>
          <a:prstGeom prst="rect">
            <a:avLst/>
          </a:prstGeom>
        </p:spPr>
        <p:txBody>
          <a:bodyPr/>
          <a:lstStyle>
            <a:lvl1pPr marL="0" indent="0">
              <a:buNone/>
              <a:defRPr lang="ru-RU" sz="110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5" name="Текст 4">
            <a:extLst>
              <a:ext uri="{FF2B5EF4-FFF2-40B4-BE49-F238E27FC236}">
                <a16:creationId xmlns:a16="http://schemas.microsoft.com/office/drawing/2014/main" id="{43DC8376-547C-413C-A05C-F3209F81CB46}"/>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7" name="Текст 9">
            <a:extLst>
              <a:ext uri="{FF2B5EF4-FFF2-40B4-BE49-F238E27FC236}">
                <a16:creationId xmlns:a16="http://schemas.microsoft.com/office/drawing/2014/main" id="{79678B57-5211-412C-A6E6-68A5D52B120F}"/>
              </a:ext>
            </a:extLst>
          </p:cNvPr>
          <p:cNvSpPr>
            <a:spLocks noGrp="1"/>
          </p:cNvSpPr>
          <p:nvPr>
            <p:ph type="body" sz="quarter" idx="25"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87215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x3 horiz+vertic">
    <p:spTree>
      <p:nvGrpSpPr>
        <p:cNvPr id="1" name=""/>
        <p:cNvGrpSpPr/>
        <p:nvPr/>
      </p:nvGrpSpPr>
      <p:grpSpPr>
        <a:xfrm>
          <a:off x="0" y="0"/>
          <a:ext cx="0" cy="0"/>
          <a:chOff x="0" y="0"/>
          <a:chExt cx="0" cy="0"/>
        </a:xfrm>
      </p:grpSpPr>
      <p:sp>
        <p:nvSpPr>
          <p:cNvPr id="5" name="Текст 5">
            <a:extLst>
              <a:ext uri="{FF2B5EF4-FFF2-40B4-BE49-F238E27FC236}">
                <a16:creationId xmlns:a16="http://schemas.microsoft.com/office/drawing/2014/main" id="{43699C38-B21B-40C1-840D-FE4FF12BE37F}"/>
              </a:ext>
            </a:extLst>
          </p:cNvPr>
          <p:cNvSpPr>
            <a:spLocks noGrp="1"/>
          </p:cNvSpPr>
          <p:nvPr>
            <p:ph type="body" sz="quarter" idx="15" hasCustomPrompt="1"/>
          </p:nvPr>
        </p:nvSpPr>
        <p:spPr>
          <a:xfrm>
            <a:off x="695284" y="6335713"/>
            <a:ext cx="10527195" cy="26828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8" name="Text Placeholder 26">
            <a:extLst>
              <a:ext uri="{FF2B5EF4-FFF2-40B4-BE49-F238E27FC236}">
                <a16:creationId xmlns:a16="http://schemas.microsoft.com/office/drawing/2014/main" id="{D9CB28E1-BCF4-44FF-81B6-DAEB4290828A}"/>
              </a:ext>
            </a:extLst>
          </p:cNvPr>
          <p:cNvSpPr>
            <a:spLocks noGrp="1"/>
          </p:cNvSpPr>
          <p:nvPr>
            <p:ph type="body" sz="quarter" idx="13"/>
          </p:nvPr>
        </p:nvSpPr>
        <p:spPr>
          <a:xfrm>
            <a:off x="6271648" y="2095017"/>
            <a:ext cx="4950832" cy="1701479"/>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5" name="Номер слайда 5">
            <a:extLst>
              <a:ext uri="{FF2B5EF4-FFF2-40B4-BE49-F238E27FC236}">
                <a16:creationId xmlns:a16="http://schemas.microsoft.com/office/drawing/2014/main" id="{5B25945E-69B9-46D5-9464-90AC021641A0}"/>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7" name="Text Placeholder 26">
            <a:extLst>
              <a:ext uri="{FF2B5EF4-FFF2-40B4-BE49-F238E27FC236}">
                <a16:creationId xmlns:a16="http://schemas.microsoft.com/office/drawing/2014/main" id="{DDB23039-5990-418A-9335-65B70BF3535E}"/>
              </a:ext>
            </a:extLst>
          </p:cNvPr>
          <p:cNvSpPr>
            <a:spLocks noGrp="1"/>
          </p:cNvSpPr>
          <p:nvPr>
            <p:ph type="body" sz="quarter" idx="17"/>
          </p:nvPr>
        </p:nvSpPr>
        <p:spPr>
          <a:xfrm>
            <a:off x="6271260" y="4369418"/>
            <a:ext cx="4951219" cy="1701479"/>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4" name="Text Placeholder 26">
            <a:extLst>
              <a:ext uri="{FF2B5EF4-FFF2-40B4-BE49-F238E27FC236}">
                <a16:creationId xmlns:a16="http://schemas.microsoft.com/office/drawing/2014/main" id="{7B83A4EF-67DF-4121-B867-6E1065810929}"/>
              </a:ext>
            </a:extLst>
          </p:cNvPr>
          <p:cNvSpPr>
            <a:spLocks noGrp="1"/>
          </p:cNvSpPr>
          <p:nvPr>
            <p:ph type="body" sz="quarter" idx="12"/>
          </p:nvPr>
        </p:nvSpPr>
        <p:spPr>
          <a:xfrm>
            <a:off x="695284" y="2095017"/>
            <a:ext cx="5153913" cy="4118457"/>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0" name="Текст 11">
            <a:extLst>
              <a:ext uri="{FF2B5EF4-FFF2-40B4-BE49-F238E27FC236}">
                <a16:creationId xmlns:a16="http://schemas.microsoft.com/office/drawing/2014/main" id="{CD2573D7-6578-4D9E-94F5-23B7A53FD7BF}"/>
              </a:ext>
            </a:extLst>
          </p:cNvPr>
          <p:cNvSpPr>
            <a:spLocks noGrp="1"/>
          </p:cNvSpPr>
          <p:nvPr>
            <p:ph type="body" sz="quarter" idx="18"/>
          </p:nvPr>
        </p:nvSpPr>
        <p:spPr>
          <a:xfrm>
            <a:off x="695284" y="1594160"/>
            <a:ext cx="5154654"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2" name="Текст 11">
            <a:extLst>
              <a:ext uri="{FF2B5EF4-FFF2-40B4-BE49-F238E27FC236}">
                <a16:creationId xmlns:a16="http://schemas.microsoft.com/office/drawing/2014/main" id="{7500D6FB-4CD1-4638-B7C0-8000DA1C2FFA}"/>
              </a:ext>
            </a:extLst>
          </p:cNvPr>
          <p:cNvSpPr>
            <a:spLocks noGrp="1"/>
          </p:cNvSpPr>
          <p:nvPr>
            <p:ph type="body" sz="quarter" idx="19"/>
          </p:nvPr>
        </p:nvSpPr>
        <p:spPr>
          <a:xfrm>
            <a:off x="6271647" y="1594160"/>
            <a:ext cx="4950881"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3" name="Текст 11">
            <a:extLst>
              <a:ext uri="{FF2B5EF4-FFF2-40B4-BE49-F238E27FC236}">
                <a16:creationId xmlns:a16="http://schemas.microsoft.com/office/drawing/2014/main" id="{87037BDA-53BB-4358-A997-2F94A5059BCB}"/>
              </a:ext>
            </a:extLst>
          </p:cNvPr>
          <p:cNvSpPr>
            <a:spLocks noGrp="1"/>
          </p:cNvSpPr>
          <p:nvPr>
            <p:ph type="body" sz="quarter" idx="20"/>
          </p:nvPr>
        </p:nvSpPr>
        <p:spPr>
          <a:xfrm>
            <a:off x="6271647" y="3884733"/>
            <a:ext cx="4950881"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9" name="Текст 4">
            <a:extLst>
              <a:ext uri="{FF2B5EF4-FFF2-40B4-BE49-F238E27FC236}">
                <a16:creationId xmlns:a16="http://schemas.microsoft.com/office/drawing/2014/main" id="{15B25BA9-E78F-497E-9617-0EC228366A03}"/>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3" name="Текст 9">
            <a:extLst>
              <a:ext uri="{FF2B5EF4-FFF2-40B4-BE49-F238E27FC236}">
                <a16:creationId xmlns:a16="http://schemas.microsoft.com/office/drawing/2014/main" id="{C9A93066-4257-4656-878F-800FC3AB3A82}"/>
              </a:ext>
            </a:extLst>
          </p:cNvPr>
          <p:cNvSpPr>
            <a:spLocks noGrp="1"/>
          </p:cNvSpPr>
          <p:nvPr>
            <p:ph type="body" sz="quarter" idx="22"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3837256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x4 vertical">
    <p:spTree>
      <p:nvGrpSpPr>
        <p:cNvPr id="1" name=""/>
        <p:cNvGrpSpPr/>
        <p:nvPr/>
      </p:nvGrpSpPr>
      <p:grpSpPr>
        <a:xfrm>
          <a:off x="0" y="0"/>
          <a:ext cx="0" cy="0"/>
          <a:chOff x="0" y="0"/>
          <a:chExt cx="0" cy="0"/>
        </a:xfrm>
      </p:grpSpPr>
      <p:sp>
        <p:nvSpPr>
          <p:cNvPr id="3" name="Text Placeholder 26">
            <a:extLst>
              <a:ext uri="{FF2B5EF4-FFF2-40B4-BE49-F238E27FC236}">
                <a16:creationId xmlns:a16="http://schemas.microsoft.com/office/drawing/2014/main" id="{771D54CD-7962-4212-91D8-D8DF44D65A1D}"/>
              </a:ext>
            </a:extLst>
          </p:cNvPr>
          <p:cNvSpPr>
            <a:spLocks noGrp="1"/>
          </p:cNvSpPr>
          <p:nvPr>
            <p:ph type="body" sz="quarter" idx="12"/>
          </p:nvPr>
        </p:nvSpPr>
        <p:spPr>
          <a:xfrm>
            <a:off x="695323" y="2095017"/>
            <a:ext cx="2525396" cy="4118457"/>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9" name="Текст 5">
            <a:extLst>
              <a:ext uri="{FF2B5EF4-FFF2-40B4-BE49-F238E27FC236}">
                <a16:creationId xmlns:a16="http://schemas.microsoft.com/office/drawing/2014/main" id="{071C37C0-3827-4F5D-A316-8A8DFA145B55}"/>
              </a:ext>
            </a:extLst>
          </p:cNvPr>
          <p:cNvSpPr>
            <a:spLocks noGrp="1"/>
          </p:cNvSpPr>
          <p:nvPr>
            <p:ph type="body" sz="quarter" idx="15" hasCustomPrompt="1"/>
          </p:nvPr>
        </p:nvSpPr>
        <p:spPr>
          <a:xfrm>
            <a:off x="69532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31" name="Text Placeholder 26">
            <a:extLst>
              <a:ext uri="{FF2B5EF4-FFF2-40B4-BE49-F238E27FC236}">
                <a16:creationId xmlns:a16="http://schemas.microsoft.com/office/drawing/2014/main" id="{9F79B996-DBC2-4898-9CC6-FA8616C36EFE}"/>
              </a:ext>
            </a:extLst>
          </p:cNvPr>
          <p:cNvSpPr>
            <a:spLocks noGrp="1"/>
          </p:cNvSpPr>
          <p:nvPr>
            <p:ph type="body" sz="quarter" idx="17"/>
          </p:nvPr>
        </p:nvSpPr>
        <p:spPr>
          <a:xfrm>
            <a:off x="3357244" y="2095017"/>
            <a:ext cx="2525396" cy="4118457"/>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3" name="Text Placeholder 26">
            <a:extLst>
              <a:ext uri="{FF2B5EF4-FFF2-40B4-BE49-F238E27FC236}">
                <a16:creationId xmlns:a16="http://schemas.microsoft.com/office/drawing/2014/main" id="{5316BD86-96E9-41A8-9F9F-4071822C0643}"/>
              </a:ext>
            </a:extLst>
          </p:cNvPr>
          <p:cNvSpPr>
            <a:spLocks noGrp="1"/>
          </p:cNvSpPr>
          <p:nvPr>
            <p:ph type="body" sz="quarter" idx="18"/>
          </p:nvPr>
        </p:nvSpPr>
        <p:spPr>
          <a:xfrm>
            <a:off x="6019164" y="2095017"/>
            <a:ext cx="2525396" cy="4118457"/>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5" name="Text Placeholder 26">
            <a:extLst>
              <a:ext uri="{FF2B5EF4-FFF2-40B4-BE49-F238E27FC236}">
                <a16:creationId xmlns:a16="http://schemas.microsoft.com/office/drawing/2014/main" id="{13C35231-4FE6-4A1E-9C02-D25CC08DD281}"/>
              </a:ext>
            </a:extLst>
          </p:cNvPr>
          <p:cNvSpPr>
            <a:spLocks noGrp="1"/>
          </p:cNvSpPr>
          <p:nvPr>
            <p:ph type="body" sz="quarter" idx="19"/>
          </p:nvPr>
        </p:nvSpPr>
        <p:spPr>
          <a:xfrm>
            <a:off x="8681084" y="2095017"/>
            <a:ext cx="2525396" cy="4118457"/>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8" name="Номер слайда 5">
            <a:extLst>
              <a:ext uri="{FF2B5EF4-FFF2-40B4-BE49-F238E27FC236}">
                <a16:creationId xmlns:a16="http://schemas.microsoft.com/office/drawing/2014/main" id="{FB1BAA42-3A5F-46A1-9A44-B3D32A81BF92}"/>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4" name="Текст 11">
            <a:extLst>
              <a:ext uri="{FF2B5EF4-FFF2-40B4-BE49-F238E27FC236}">
                <a16:creationId xmlns:a16="http://schemas.microsoft.com/office/drawing/2014/main" id="{74CC0061-C9D2-46A5-83D4-CFA8E190A9D0}"/>
              </a:ext>
            </a:extLst>
          </p:cNvPr>
          <p:cNvSpPr>
            <a:spLocks noGrp="1"/>
          </p:cNvSpPr>
          <p:nvPr>
            <p:ph type="body" sz="quarter" idx="20"/>
          </p:nvPr>
        </p:nvSpPr>
        <p:spPr>
          <a:xfrm>
            <a:off x="695323" y="1594160"/>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екст 11">
            <a:extLst>
              <a:ext uri="{FF2B5EF4-FFF2-40B4-BE49-F238E27FC236}">
                <a16:creationId xmlns:a16="http://schemas.microsoft.com/office/drawing/2014/main" id="{F3931C29-7424-45A8-92D0-5F5BE6A06156}"/>
              </a:ext>
            </a:extLst>
          </p:cNvPr>
          <p:cNvSpPr>
            <a:spLocks noGrp="1"/>
          </p:cNvSpPr>
          <p:nvPr>
            <p:ph type="body" sz="quarter" idx="21"/>
          </p:nvPr>
        </p:nvSpPr>
        <p:spPr>
          <a:xfrm>
            <a:off x="3357244" y="1594160"/>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6" name="Текст 11">
            <a:extLst>
              <a:ext uri="{FF2B5EF4-FFF2-40B4-BE49-F238E27FC236}">
                <a16:creationId xmlns:a16="http://schemas.microsoft.com/office/drawing/2014/main" id="{ABBE3642-0795-48CB-A7A7-F6D3F667B0A5}"/>
              </a:ext>
            </a:extLst>
          </p:cNvPr>
          <p:cNvSpPr>
            <a:spLocks noGrp="1"/>
          </p:cNvSpPr>
          <p:nvPr>
            <p:ph type="body" sz="quarter" idx="22"/>
          </p:nvPr>
        </p:nvSpPr>
        <p:spPr>
          <a:xfrm>
            <a:off x="6019164" y="1594160"/>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FF769369-90BD-4154-B0CE-82A986D27D98}"/>
              </a:ext>
            </a:extLst>
          </p:cNvPr>
          <p:cNvSpPr>
            <a:spLocks noGrp="1"/>
          </p:cNvSpPr>
          <p:nvPr>
            <p:ph type="body" sz="quarter" idx="23"/>
          </p:nvPr>
        </p:nvSpPr>
        <p:spPr>
          <a:xfrm>
            <a:off x="8681084" y="1594160"/>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2" name="Текст 4">
            <a:extLst>
              <a:ext uri="{FF2B5EF4-FFF2-40B4-BE49-F238E27FC236}">
                <a16:creationId xmlns:a16="http://schemas.microsoft.com/office/drawing/2014/main" id="{82EBC5E4-51B7-4893-BF07-967D8F2659A7}"/>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3" name="Текст 9">
            <a:extLst>
              <a:ext uri="{FF2B5EF4-FFF2-40B4-BE49-F238E27FC236}">
                <a16:creationId xmlns:a16="http://schemas.microsoft.com/office/drawing/2014/main" id="{C0A60034-10D5-423F-BADE-83FA467DAB59}"/>
              </a:ext>
            </a:extLst>
          </p:cNvPr>
          <p:cNvSpPr>
            <a:spLocks noGrp="1"/>
          </p:cNvSpPr>
          <p:nvPr>
            <p:ph type="body" sz="quarter" idx="24"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3440688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x4 vertical w icon">
    <p:spTree>
      <p:nvGrpSpPr>
        <p:cNvPr id="1" name=""/>
        <p:cNvGrpSpPr/>
        <p:nvPr/>
      </p:nvGrpSpPr>
      <p:grpSpPr>
        <a:xfrm>
          <a:off x="0" y="0"/>
          <a:ext cx="0" cy="0"/>
          <a:chOff x="0" y="0"/>
          <a:chExt cx="0" cy="0"/>
        </a:xfrm>
      </p:grpSpPr>
      <p:sp>
        <p:nvSpPr>
          <p:cNvPr id="3" name="Text Placeholder 26">
            <a:extLst>
              <a:ext uri="{FF2B5EF4-FFF2-40B4-BE49-F238E27FC236}">
                <a16:creationId xmlns:a16="http://schemas.microsoft.com/office/drawing/2014/main" id="{771D54CD-7962-4212-91D8-D8DF44D65A1D}"/>
              </a:ext>
            </a:extLst>
          </p:cNvPr>
          <p:cNvSpPr>
            <a:spLocks noGrp="1"/>
          </p:cNvSpPr>
          <p:nvPr>
            <p:ph type="body" sz="quarter" idx="12"/>
          </p:nvPr>
        </p:nvSpPr>
        <p:spPr>
          <a:xfrm>
            <a:off x="695323" y="2484115"/>
            <a:ext cx="2525396" cy="3729360"/>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1" name="Text Placeholder 26">
            <a:extLst>
              <a:ext uri="{FF2B5EF4-FFF2-40B4-BE49-F238E27FC236}">
                <a16:creationId xmlns:a16="http://schemas.microsoft.com/office/drawing/2014/main" id="{9F79B996-DBC2-4898-9CC6-FA8616C36EFE}"/>
              </a:ext>
            </a:extLst>
          </p:cNvPr>
          <p:cNvSpPr>
            <a:spLocks noGrp="1"/>
          </p:cNvSpPr>
          <p:nvPr>
            <p:ph type="body" sz="quarter" idx="17"/>
          </p:nvPr>
        </p:nvSpPr>
        <p:spPr>
          <a:xfrm>
            <a:off x="3357244" y="2484115"/>
            <a:ext cx="2525396" cy="3729360"/>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3" name="Text Placeholder 26">
            <a:extLst>
              <a:ext uri="{FF2B5EF4-FFF2-40B4-BE49-F238E27FC236}">
                <a16:creationId xmlns:a16="http://schemas.microsoft.com/office/drawing/2014/main" id="{5316BD86-96E9-41A8-9F9F-4071822C0643}"/>
              </a:ext>
            </a:extLst>
          </p:cNvPr>
          <p:cNvSpPr>
            <a:spLocks noGrp="1"/>
          </p:cNvSpPr>
          <p:nvPr>
            <p:ph type="body" sz="quarter" idx="18"/>
          </p:nvPr>
        </p:nvSpPr>
        <p:spPr>
          <a:xfrm>
            <a:off x="6019164" y="2484115"/>
            <a:ext cx="2525396" cy="3729360"/>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5" name="Text Placeholder 26">
            <a:extLst>
              <a:ext uri="{FF2B5EF4-FFF2-40B4-BE49-F238E27FC236}">
                <a16:creationId xmlns:a16="http://schemas.microsoft.com/office/drawing/2014/main" id="{13C35231-4FE6-4A1E-9C02-D25CC08DD281}"/>
              </a:ext>
            </a:extLst>
          </p:cNvPr>
          <p:cNvSpPr>
            <a:spLocks noGrp="1"/>
          </p:cNvSpPr>
          <p:nvPr>
            <p:ph type="body" sz="quarter" idx="19"/>
          </p:nvPr>
        </p:nvSpPr>
        <p:spPr>
          <a:xfrm>
            <a:off x="8681084" y="2484115"/>
            <a:ext cx="2525396" cy="3729360"/>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8" name="Номер слайда 5">
            <a:extLst>
              <a:ext uri="{FF2B5EF4-FFF2-40B4-BE49-F238E27FC236}">
                <a16:creationId xmlns:a16="http://schemas.microsoft.com/office/drawing/2014/main" id="{FB1BAA42-3A5F-46A1-9A44-B3D32A81BF92}"/>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4" name="Текст 11">
            <a:extLst>
              <a:ext uri="{FF2B5EF4-FFF2-40B4-BE49-F238E27FC236}">
                <a16:creationId xmlns:a16="http://schemas.microsoft.com/office/drawing/2014/main" id="{74CC0061-C9D2-46A5-83D4-CFA8E190A9D0}"/>
              </a:ext>
            </a:extLst>
          </p:cNvPr>
          <p:cNvSpPr>
            <a:spLocks noGrp="1"/>
          </p:cNvSpPr>
          <p:nvPr>
            <p:ph type="body" sz="quarter" idx="20"/>
          </p:nvPr>
        </p:nvSpPr>
        <p:spPr>
          <a:xfrm>
            <a:off x="1463039" y="1594160"/>
            <a:ext cx="1757679" cy="76771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18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4" name="Рисунок 4">
            <a:extLst>
              <a:ext uri="{FF2B5EF4-FFF2-40B4-BE49-F238E27FC236}">
                <a16:creationId xmlns:a16="http://schemas.microsoft.com/office/drawing/2014/main" id="{DF021F84-9B6F-479B-B32F-4F8D8FFB5FBF}"/>
              </a:ext>
            </a:extLst>
          </p:cNvPr>
          <p:cNvSpPr>
            <a:spLocks noGrp="1"/>
          </p:cNvSpPr>
          <p:nvPr>
            <p:ph type="pic" sz="quarter" idx="24" hasCustomPrompt="1"/>
          </p:nvPr>
        </p:nvSpPr>
        <p:spPr>
          <a:xfrm>
            <a:off x="695325" y="1594160"/>
            <a:ext cx="631188" cy="631188"/>
          </a:xfrm>
          <a:prstGeom prst="rect">
            <a:avLst/>
          </a:prstGeom>
        </p:spPr>
        <p:txBody>
          <a:bodyPr/>
          <a:lstStyle>
            <a:lvl1pPr marL="0" indent="0">
              <a:buNone/>
              <a:defRPr lang="ru-RU" sz="90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2" name="Текст 11">
            <a:extLst>
              <a:ext uri="{FF2B5EF4-FFF2-40B4-BE49-F238E27FC236}">
                <a16:creationId xmlns:a16="http://schemas.microsoft.com/office/drawing/2014/main" id="{E5C8498B-99CB-4219-AC06-C7DBB2BFC13C}"/>
              </a:ext>
            </a:extLst>
          </p:cNvPr>
          <p:cNvSpPr>
            <a:spLocks noGrp="1"/>
          </p:cNvSpPr>
          <p:nvPr>
            <p:ph type="body" sz="quarter" idx="29"/>
          </p:nvPr>
        </p:nvSpPr>
        <p:spPr>
          <a:xfrm>
            <a:off x="4124958" y="1594160"/>
            <a:ext cx="1757679" cy="76771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18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3" name="Рисунок 4">
            <a:extLst>
              <a:ext uri="{FF2B5EF4-FFF2-40B4-BE49-F238E27FC236}">
                <a16:creationId xmlns:a16="http://schemas.microsoft.com/office/drawing/2014/main" id="{D8E51E62-F44C-4110-9209-1F7B784FB582}"/>
              </a:ext>
            </a:extLst>
          </p:cNvPr>
          <p:cNvSpPr>
            <a:spLocks noGrp="1"/>
          </p:cNvSpPr>
          <p:nvPr>
            <p:ph type="pic" sz="quarter" idx="30" hasCustomPrompt="1"/>
          </p:nvPr>
        </p:nvSpPr>
        <p:spPr>
          <a:xfrm>
            <a:off x="3357244" y="1594160"/>
            <a:ext cx="631188" cy="631188"/>
          </a:xfrm>
          <a:prstGeom prst="rect">
            <a:avLst/>
          </a:prstGeom>
        </p:spPr>
        <p:txBody>
          <a:bodyPr/>
          <a:lstStyle>
            <a:lvl1pPr marL="0" indent="0">
              <a:buNone/>
              <a:defRPr lang="ru-RU" sz="90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8" name="Текст 11">
            <a:extLst>
              <a:ext uri="{FF2B5EF4-FFF2-40B4-BE49-F238E27FC236}">
                <a16:creationId xmlns:a16="http://schemas.microsoft.com/office/drawing/2014/main" id="{B7D40BB2-5D01-4CE1-BDAC-F920E590E678}"/>
              </a:ext>
            </a:extLst>
          </p:cNvPr>
          <p:cNvSpPr>
            <a:spLocks noGrp="1"/>
          </p:cNvSpPr>
          <p:nvPr>
            <p:ph type="body" sz="quarter" idx="31"/>
          </p:nvPr>
        </p:nvSpPr>
        <p:spPr>
          <a:xfrm>
            <a:off x="6786877" y="1594160"/>
            <a:ext cx="1757679" cy="76771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18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9" name="Рисунок 4">
            <a:extLst>
              <a:ext uri="{FF2B5EF4-FFF2-40B4-BE49-F238E27FC236}">
                <a16:creationId xmlns:a16="http://schemas.microsoft.com/office/drawing/2014/main" id="{6DDBA347-5AEE-43FA-AAF8-A3818DED67DE}"/>
              </a:ext>
            </a:extLst>
          </p:cNvPr>
          <p:cNvSpPr>
            <a:spLocks noGrp="1"/>
          </p:cNvSpPr>
          <p:nvPr>
            <p:ph type="pic" sz="quarter" idx="32" hasCustomPrompt="1"/>
          </p:nvPr>
        </p:nvSpPr>
        <p:spPr>
          <a:xfrm>
            <a:off x="6019163" y="1594160"/>
            <a:ext cx="631188" cy="631188"/>
          </a:xfrm>
          <a:prstGeom prst="rect">
            <a:avLst/>
          </a:prstGeom>
        </p:spPr>
        <p:txBody>
          <a:bodyPr/>
          <a:lstStyle>
            <a:lvl1pPr marL="0" indent="0">
              <a:buNone/>
              <a:defRPr lang="ru-RU" sz="90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30" name="Текст 11">
            <a:extLst>
              <a:ext uri="{FF2B5EF4-FFF2-40B4-BE49-F238E27FC236}">
                <a16:creationId xmlns:a16="http://schemas.microsoft.com/office/drawing/2014/main" id="{48F25CD8-937F-431E-87CE-223C98F6EB6B}"/>
              </a:ext>
            </a:extLst>
          </p:cNvPr>
          <p:cNvSpPr>
            <a:spLocks noGrp="1"/>
          </p:cNvSpPr>
          <p:nvPr>
            <p:ph type="body" sz="quarter" idx="33"/>
          </p:nvPr>
        </p:nvSpPr>
        <p:spPr>
          <a:xfrm>
            <a:off x="9448796" y="1594160"/>
            <a:ext cx="1757679" cy="76771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18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32" name="Рисунок 4">
            <a:extLst>
              <a:ext uri="{FF2B5EF4-FFF2-40B4-BE49-F238E27FC236}">
                <a16:creationId xmlns:a16="http://schemas.microsoft.com/office/drawing/2014/main" id="{A9E4AD06-51D6-48E4-8CF8-662168C8C41A}"/>
              </a:ext>
            </a:extLst>
          </p:cNvPr>
          <p:cNvSpPr>
            <a:spLocks noGrp="1"/>
          </p:cNvSpPr>
          <p:nvPr>
            <p:ph type="pic" sz="quarter" idx="34" hasCustomPrompt="1"/>
          </p:nvPr>
        </p:nvSpPr>
        <p:spPr>
          <a:xfrm>
            <a:off x="8681082" y="1594160"/>
            <a:ext cx="631188" cy="631188"/>
          </a:xfrm>
          <a:prstGeom prst="rect">
            <a:avLst/>
          </a:prstGeom>
        </p:spPr>
        <p:txBody>
          <a:bodyPr/>
          <a:lstStyle>
            <a:lvl1pPr marL="0" indent="0">
              <a:buNone/>
              <a:defRPr lang="ru-RU" sz="90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37" name="Текст 4">
            <a:extLst>
              <a:ext uri="{FF2B5EF4-FFF2-40B4-BE49-F238E27FC236}">
                <a16:creationId xmlns:a16="http://schemas.microsoft.com/office/drawing/2014/main" id="{EDD8D866-95AD-49A1-A816-8D7D0CADA780}"/>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39" name="Текст 9">
            <a:extLst>
              <a:ext uri="{FF2B5EF4-FFF2-40B4-BE49-F238E27FC236}">
                <a16:creationId xmlns:a16="http://schemas.microsoft.com/office/drawing/2014/main" id="{37C98B0A-568A-4464-A240-41154B38AAC2}"/>
              </a:ext>
            </a:extLst>
          </p:cNvPr>
          <p:cNvSpPr>
            <a:spLocks noGrp="1"/>
          </p:cNvSpPr>
          <p:nvPr>
            <p:ph type="body" sz="quarter" idx="35"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
        <p:nvSpPr>
          <p:cNvPr id="18" name="Текст 5">
            <a:extLst>
              <a:ext uri="{FF2B5EF4-FFF2-40B4-BE49-F238E27FC236}">
                <a16:creationId xmlns:a16="http://schemas.microsoft.com/office/drawing/2014/main" id="{BA613DA8-35D5-4A6D-A46A-4FD010189960}"/>
              </a:ext>
            </a:extLst>
          </p:cNvPr>
          <p:cNvSpPr>
            <a:spLocks noGrp="1"/>
          </p:cNvSpPr>
          <p:nvPr>
            <p:ph type="body" sz="quarter" idx="15" hasCustomPrompt="1"/>
          </p:nvPr>
        </p:nvSpPr>
        <p:spPr>
          <a:xfrm>
            <a:off x="69532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Tree>
    <p:extLst>
      <p:ext uri="{BB962C8B-B14F-4D97-AF65-F5344CB8AC3E}">
        <p14:creationId xmlns:p14="http://schemas.microsoft.com/office/powerpoint/2010/main" val="4048008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x4 horizontal">
    <p:spTree>
      <p:nvGrpSpPr>
        <p:cNvPr id="1" name=""/>
        <p:cNvGrpSpPr/>
        <p:nvPr/>
      </p:nvGrpSpPr>
      <p:grpSpPr>
        <a:xfrm>
          <a:off x="0" y="0"/>
          <a:ext cx="0" cy="0"/>
          <a:chOff x="0" y="0"/>
          <a:chExt cx="0" cy="0"/>
        </a:xfrm>
      </p:grpSpPr>
      <p:sp>
        <p:nvSpPr>
          <p:cNvPr id="7" name="Text Placeholder 26">
            <a:extLst>
              <a:ext uri="{FF2B5EF4-FFF2-40B4-BE49-F238E27FC236}">
                <a16:creationId xmlns:a16="http://schemas.microsoft.com/office/drawing/2014/main" id="{85800B77-27D4-49C3-9078-3E5B499CDD07}"/>
              </a:ext>
            </a:extLst>
          </p:cNvPr>
          <p:cNvSpPr>
            <a:spLocks noGrp="1"/>
          </p:cNvSpPr>
          <p:nvPr>
            <p:ph type="body" sz="quarter" idx="12"/>
          </p:nvPr>
        </p:nvSpPr>
        <p:spPr>
          <a:xfrm>
            <a:off x="695131" y="2095017"/>
            <a:ext cx="5225030" cy="1701479"/>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8" name="Text Placeholder 26">
            <a:extLst>
              <a:ext uri="{FF2B5EF4-FFF2-40B4-BE49-F238E27FC236}">
                <a16:creationId xmlns:a16="http://schemas.microsoft.com/office/drawing/2014/main" id="{D9CB28E1-BCF4-44FF-81B6-DAEB4290828A}"/>
              </a:ext>
            </a:extLst>
          </p:cNvPr>
          <p:cNvSpPr>
            <a:spLocks noGrp="1"/>
          </p:cNvSpPr>
          <p:nvPr>
            <p:ph type="body" sz="quarter" idx="13"/>
          </p:nvPr>
        </p:nvSpPr>
        <p:spPr>
          <a:xfrm>
            <a:off x="6271648" y="2095017"/>
            <a:ext cx="4931776" cy="1701479"/>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6" name="Text Placeholder 26">
            <a:extLst>
              <a:ext uri="{FF2B5EF4-FFF2-40B4-BE49-F238E27FC236}">
                <a16:creationId xmlns:a16="http://schemas.microsoft.com/office/drawing/2014/main" id="{B1E835D5-3DCE-4364-9701-31724FB77E9E}"/>
              </a:ext>
            </a:extLst>
          </p:cNvPr>
          <p:cNvSpPr>
            <a:spLocks noGrp="1"/>
          </p:cNvSpPr>
          <p:nvPr>
            <p:ph type="body" sz="quarter" idx="16"/>
          </p:nvPr>
        </p:nvSpPr>
        <p:spPr>
          <a:xfrm>
            <a:off x="695131" y="4369418"/>
            <a:ext cx="5225030" cy="1701479"/>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7" name="Text Placeholder 26">
            <a:extLst>
              <a:ext uri="{FF2B5EF4-FFF2-40B4-BE49-F238E27FC236}">
                <a16:creationId xmlns:a16="http://schemas.microsoft.com/office/drawing/2014/main" id="{DDB23039-5990-418A-9335-65B70BF3535E}"/>
              </a:ext>
            </a:extLst>
          </p:cNvPr>
          <p:cNvSpPr>
            <a:spLocks noGrp="1"/>
          </p:cNvSpPr>
          <p:nvPr>
            <p:ph type="body" sz="quarter" idx="17"/>
          </p:nvPr>
        </p:nvSpPr>
        <p:spPr>
          <a:xfrm>
            <a:off x="6271648" y="4369418"/>
            <a:ext cx="4931776" cy="1701479"/>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0" name="Номер слайда 5">
            <a:extLst>
              <a:ext uri="{FF2B5EF4-FFF2-40B4-BE49-F238E27FC236}">
                <a16:creationId xmlns:a16="http://schemas.microsoft.com/office/drawing/2014/main" id="{43ECC3E0-CB2A-4968-8929-BA431D89A3FD}"/>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4" name="Текст 11">
            <a:extLst>
              <a:ext uri="{FF2B5EF4-FFF2-40B4-BE49-F238E27FC236}">
                <a16:creationId xmlns:a16="http://schemas.microsoft.com/office/drawing/2014/main" id="{92A62E80-0191-42D6-9824-29A2A25CD4B7}"/>
              </a:ext>
            </a:extLst>
          </p:cNvPr>
          <p:cNvSpPr>
            <a:spLocks noGrp="1"/>
          </p:cNvSpPr>
          <p:nvPr>
            <p:ph type="body" sz="quarter" idx="19"/>
          </p:nvPr>
        </p:nvSpPr>
        <p:spPr>
          <a:xfrm>
            <a:off x="6271648" y="1594160"/>
            <a:ext cx="4950728"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екст 11">
            <a:extLst>
              <a:ext uri="{FF2B5EF4-FFF2-40B4-BE49-F238E27FC236}">
                <a16:creationId xmlns:a16="http://schemas.microsoft.com/office/drawing/2014/main" id="{D643DDFA-1D13-4294-8499-BC4683414930}"/>
              </a:ext>
            </a:extLst>
          </p:cNvPr>
          <p:cNvSpPr>
            <a:spLocks noGrp="1"/>
          </p:cNvSpPr>
          <p:nvPr>
            <p:ph type="body" sz="quarter" idx="20"/>
          </p:nvPr>
        </p:nvSpPr>
        <p:spPr>
          <a:xfrm>
            <a:off x="695131" y="1594160"/>
            <a:ext cx="5225222"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Текст 11">
            <a:extLst>
              <a:ext uri="{FF2B5EF4-FFF2-40B4-BE49-F238E27FC236}">
                <a16:creationId xmlns:a16="http://schemas.microsoft.com/office/drawing/2014/main" id="{C1901C82-5474-4D7E-8E8D-3F3DC4A2589E}"/>
              </a:ext>
            </a:extLst>
          </p:cNvPr>
          <p:cNvSpPr>
            <a:spLocks noGrp="1"/>
          </p:cNvSpPr>
          <p:nvPr>
            <p:ph type="body" sz="quarter" idx="21"/>
          </p:nvPr>
        </p:nvSpPr>
        <p:spPr>
          <a:xfrm>
            <a:off x="6271648" y="3884733"/>
            <a:ext cx="4950728"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2" name="Текст 11">
            <a:extLst>
              <a:ext uri="{FF2B5EF4-FFF2-40B4-BE49-F238E27FC236}">
                <a16:creationId xmlns:a16="http://schemas.microsoft.com/office/drawing/2014/main" id="{DCCDCD8D-3416-4573-AB1F-5742A1D67847}"/>
              </a:ext>
            </a:extLst>
          </p:cNvPr>
          <p:cNvSpPr>
            <a:spLocks noGrp="1"/>
          </p:cNvSpPr>
          <p:nvPr>
            <p:ph type="body" sz="quarter" idx="22"/>
          </p:nvPr>
        </p:nvSpPr>
        <p:spPr>
          <a:xfrm>
            <a:off x="695131" y="3884733"/>
            <a:ext cx="5225222"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5" name="Текст 4">
            <a:extLst>
              <a:ext uri="{FF2B5EF4-FFF2-40B4-BE49-F238E27FC236}">
                <a16:creationId xmlns:a16="http://schemas.microsoft.com/office/drawing/2014/main" id="{113EE5A6-E9EB-4BDB-8C09-A2F6DC49DDFE}"/>
              </a:ext>
            </a:extLst>
          </p:cNvPr>
          <p:cNvSpPr>
            <a:spLocks noGrp="1"/>
          </p:cNvSpPr>
          <p:nvPr>
            <p:ph type="body" sz="quarter" idx="23"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6" name="Текст 9">
            <a:extLst>
              <a:ext uri="{FF2B5EF4-FFF2-40B4-BE49-F238E27FC236}">
                <a16:creationId xmlns:a16="http://schemas.microsoft.com/office/drawing/2014/main" id="{EE1EE18A-6A85-4EB1-85D5-4154670BF8A2}"/>
              </a:ext>
            </a:extLst>
          </p:cNvPr>
          <p:cNvSpPr>
            <a:spLocks noGrp="1"/>
          </p:cNvSpPr>
          <p:nvPr>
            <p:ph type="body" sz="quarter" idx="24"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
        <p:nvSpPr>
          <p:cNvPr id="18" name="Текст 5">
            <a:extLst>
              <a:ext uri="{FF2B5EF4-FFF2-40B4-BE49-F238E27FC236}">
                <a16:creationId xmlns:a16="http://schemas.microsoft.com/office/drawing/2014/main" id="{0E35DF71-C07E-40A0-8BA1-612EC5D03B92}"/>
              </a:ext>
            </a:extLst>
          </p:cNvPr>
          <p:cNvSpPr>
            <a:spLocks noGrp="1"/>
          </p:cNvSpPr>
          <p:nvPr>
            <p:ph type="body" sz="quarter" idx="15" hasCustomPrompt="1"/>
          </p:nvPr>
        </p:nvSpPr>
        <p:spPr>
          <a:xfrm>
            <a:off x="69532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Tree>
    <p:extLst>
      <p:ext uri="{BB962C8B-B14F-4D97-AF65-F5344CB8AC3E}">
        <p14:creationId xmlns:p14="http://schemas.microsoft.com/office/powerpoint/2010/main" val="25669476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x4 horizontal w icon">
    <p:spTree>
      <p:nvGrpSpPr>
        <p:cNvPr id="1" name=""/>
        <p:cNvGrpSpPr/>
        <p:nvPr/>
      </p:nvGrpSpPr>
      <p:grpSpPr>
        <a:xfrm>
          <a:off x="0" y="0"/>
          <a:ext cx="0" cy="0"/>
          <a:chOff x="0" y="0"/>
          <a:chExt cx="0" cy="0"/>
        </a:xfrm>
      </p:grpSpPr>
      <p:sp>
        <p:nvSpPr>
          <p:cNvPr id="7" name="Text Placeholder 26">
            <a:extLst>
              <a:ext uri="{FF2B5EF4-FFF2-40B4-BE49-F238E27FC236}">
                <a16:creationId xmlns:a16="http://schemas.microsoft.com/office/drawing/2014/main" id="{85800B77-27D4-49C3-9078-3E5B499CDD07}"/>
              </a:ext>
            </a:extLst>
          </p:cNvPr>
          <p:cNvSpPr>
            <a:spLocks noGrp="1"/>
          </p:cNvSpPr>
          <p:nvPr>
            <p:ph type="body" sz="quarter" idx="12"/>
          </p:nvPr>
        </p:nvSpPr>
        <p:spPr>
          <a:xfrm>
            <a:off x="1560995" y="2095017"/>
            <a:ext cx="4359167" cy="1701479"/>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8" name="Text Placeholder 26">
            <a:extLst>
              <a:ext uri="{FF2B5EF4-FFF2-40B4-BE49-F238E27FC236}">
                <a16:creationId xmlns:a16="http://schemas.microsoft.com/office/drawing/2014/main" id="{D9CB28E1-BCF4-44FF-81B6-DAEB4290828A}"/>
              </a:ext>
            </a:extLst>
          </p:cNvPr>
          <p:cNvSpPr>
            <a:spLocks noGrp="1"/>
          </p:cNvSpPr>
          <p:nvPr>
            <p:ph type="body" sz="quarter" idx="13"/>
          </p:nvPr>
        </p:nvSpPr>
        <p:spPr>
          <a:xfrm>
            <a:off x="7187879" y="2095017"/>
            <a:ext cx="4015546" cy="1701479"/>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6" name="Text Placeholder 26">
            <a:extLst>
              <a:ext uri="{FF2B5EF4-FFF2-40B4-BE49-F238E27FC236}">
                <a16:creationId xmlns:a16="http://schemas.microsoft.com/office/drawing/2014/main" id="{B1E835D5-3DCE-4364-9701-31724FB77E9E}"/>
              </a:ext>
            </a:extLst>
          </p:cNvPr>
          <p:cNvSpPr>
            <a:spLocks noGrp="1"/>
          </p:cNvSpPr>
          <p:nvPr>
            <p:ph type="body" sz="quarter" idx="16"/>
          </p:nvPr>
        </p:nvSpPr>
        <p:spPr>
          <a:xfrm>
            <a:off x="1561590" y="4369418"/>
            <a:ext cx="4337162" cy="1701479"/>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7" name="Text Placeholder 26">
            <a:extLst>
              <a:ext uri="{FF2B5EF4-FFF2-40B4-BE49-F238E27FC236}">
                <a16:creationId xmlns:a16="http://schemas.microsoft.com/office/drawing/2014/main" id="{DDB23039-5990-418A-9335-65B70BF3535E}"/>
              </a:ext>
            </a:extLst>
          </p:cNvPr>
          <p:cNvSpPr>
            <a:spLocks noGrp="1"/>
          </p:cNvSpPr>
          <p:nvPr>
            <p:ph type="body" sz="quarter" idx="17"/>
          </p:nvPr>
        </p:nvSpPr>
        <p:spPr>
          <a:xfrm>
            <a:off x="7187879" y="4369418"/>
            <a:ext cx="4015546" cy="1701479"/>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0" name="Номер слайда 5">
            <a:extLst>
              <a:ext uri="{FF2B5EF4-FFF2-40B4-BE49-F238E27FC236}">
                <a16:creationId xmlns:a16="http://schemas.microsoft.com/office/drawing/2014/main" id="{43ECC3E0-CB2A-4968-8929-BA431D89A3FD}"/>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4" name="Текст 11">
            <a:extLst>
              <a:ext uri="{FF2B5EF4-FFF2-40B4-BE49-F238E27FC236}">
                <a16:creationId xmlns:a16="http://schemas.microsoft.com/office/drawing/2014/main" id="{92A62E80-0191-42D6-9824-29A2A25CD4B7}"/>
              </a:ext>
            </a:extLst>
          </p:cNvPr>
          <p:cNvSpPr>
            <a:spLocks noGrp="1"/>
          </p:cNvSpPr>
          <p:nvPr>
            <p:ph type="body" sz="quarter" idx="19"/>
          </p:nvPr>
        </p:nvSpPr>
        <p:spPr>
          <a:xfrm>
            <a:off x="7191399" y="1594160"/>
            <a:ext cx="4030977"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екст 11">
            <a:extLst>
              <a:ext uri="{FF2B5EF4-FFF2-40B4-BE49-F238E27FC236}">
                <a16:creationId xmlns:a16="http://schemas.microsoft.com/office/drawing/2014/main" id="{D643DDFA-1D13-4294-8499-BC4683414930}"/>
              </a:ext>
            </a:extLst>
          </p:cNvPr>
          <p:cNvSpPr>
            <a:spLocks noGrp="1"/>
          </p:cNvSpPr>
          <p:nvPr>
            <p:ph type="body" sz="quarter" idx="20"/>
          </p:nvPr>
        </p:nvSpPr>
        <p:spPr>
          <a:xfrm>
            <a:off x="1560992" y="1594160"/>
            <a:ext cx="4359328"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Текст 11">
            <a:extLst>
              <a:ext uri="{FF2B5EF4-FFF2-40B4-BE49-F238E27FC236}">
                <a16:creationId xmlns:a16="http://schemas.microsoft.com/office/drawing/2014/main" id="{C1901C82-5474-4D7E-8E8D-3F3DC4A2589E}"/>
              </a:ext>
            </a:extLst>
          </p:cNvPr>
          <p:cNvSpPr>
            <a:spLocks noGrp="1"/>
          </p:cNvSpPr>
          <p:nvPr>
            <p:ph type="body" sz="quarter" idx="21"/>
          </p:nvPr>
        </p:nvSpPr>
        <p:spPr>
          <a:xfrm>
            <a:off x="7191399" y="3884733"/>
            <a:ext cx="4030977"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2" name="Текст 11">
            <a:extLst>
              <a:ext uri="{FF2B5EF4-FFF2-40B4-BE49-F238E27FC236}">
                <a16:creationId xmlns:a16="http://schemas.microsoft.com/office/drawing/2014/main" id="{DCCDCD8D-3416-4573-AB1F-5742A1D67847}"/>
              </a:ext>
            </a:extLst>
          </p:cNvPr>
          <p:cNvSpPr>
            <a:spLocks noGrp="1"/>
          </p:cNvSpPr>
          <p:nvPr>
            <p:ph type="body" sz="quarter" idx="22"/>
          </p:nvPr>
        </p:nvSpPr>
        <p:spPr>
          <a:xfrm>
            <a:off x="1561584" y="3884733"/>
            <a:ext cx="4337323"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7" name="Рисунок 4">
            <a:extLst>
              <a:ext uri="{FF2B5EF4-FFF2-40B4-BE49-F238E27FC236}">
                <a16:creationId xmlns:a16="http://schemas.microsoft.com/office/drawing/2014/main" id="{D17334A5-F8AD-4011-A81D-97B679793693}"/>
              </a:ext>
            </a:extLst>
          </p:cNvPr>
          <p:cNvSpPr>
            <a:spLocks noGrp="1"/>
          </p:cNvSpPr>
          <p:nvPr>
            <p:ph type="pic" sz="quarter" idx="24" hasCustomPrompt="1"/>
          </p:nvPr>
        </p:nvSpPr>
        <p:spPr>
          <a:xfrm>
            <a:off x="695323" y="1594160"/>
            <a:ext cx="716917" cy="71691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8" name="Рисунок 4">
            <a:extLst>
              <a:ext uri="{FF2B5EF4-FFF2-40B4-BE49-F238E27FC236}">
                <a16:creationId xmlns:a16="http://schemas.microsoft.com/office/drawing/2014/main" id="{FAA97143-2D62-4D58-8FE4-D23F93CCF5A8}"/>
              </a:ext>
            </a:extLst>
          </p:cNvPr>
          <p:cNvSpPr>
            <a:spLocks noGrp="1"/>
          </p:cNvSpPr>
          <p:nvPr>
            <p:ph type="pic" sz="quarter" idx="25" hasCustomPrompt="1"/>
          </p:nvPr>
        </p:nvSpPr>
        <p:spPr>
          <a:xfrm>
            <a:off x="695323" y="3884733"/>
            <a:ext cx="716917" cy="71691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9" name="Рисунок 4">
            <a:extLst>
              <a:ext uri="{FF2B5EF4-FFF2-40B4-BE49-F238E27FC236}">
                <a16:creationId xmlns:a16="http://schemas.microsoft.com/office/drawing/2014/main" id="{9D6A6358-C1CC-4CE3-BE18-1DD3D966311C}"/>
              </a:ext>
            </a:extLst>
          </p:cNvPr>
          <p:cNvSpPr>
            <a:spLocks noGrp="1"/>
          </p:cNvSpPr>
          <p:nvPr>
            <p:ph type="pic" sz="quarter" idx="26" hasCustomPrompt="1"/>
          </p:nvPr>
        </p:nvSpPr>
        <p:spPr>
          <a:xfrm>
            <a:off x="6354443" y="1594160"/>
            <a:ext cx="716917" cy="71691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30" name="Рисунок 4">
            <a:extLst>
              <a:ext uri="{FF2B5EF4-FFF2-40B4-BE49-F238E27FC236}">
                <a16:creationId xmlns:a16="http://schemas.microsoft.com/office/drawing/2014/main" id="{1423ACD9-0C0E-4DDD-BD05-318B6398C1BE}"/>
              </a:ext>
            </a:extLst>
          </p:cNvPr>
          <p:cNvSpPr>
            <a:spLocks noGrp="1"/>
          </p:cNvSpPr>
          <p:nvPr>
            <p:ph type="pic" sz="quarter" idx="27" hasCustomPrompt="1"/>
          </p:nvPr>
        </p:nvSpPr>
        <p:spPr>
          <a:xfrm>
            <a:off x="6354443" y="3884733"/>
            <a:ext cx="716917" cy="71691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5" name="Текст 4">
            <a:extLst>
              <a:ext uri="{FF2B5EF4-FFF2-40B4-BE49-F238E27FC236}">
                <a16:creationId xmlns:a16="http://schemas.microsoft.com/office/drawing/2014/main" id="{25E383C9-E374-4264-938E-F90CDC96D429}"/>
              </a:ext>
            </a:extLst>
          </p:cNvPr>
          <p:cNvSpPr>
            <a:spLocks noGrp="1"/>
          </p:cNvSpPr>
          <p:nvPr>
            <p:ph type="body" sz="quarter" idx="28"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6" name="Текст 9">
            <a:extLst>
              <a:ext uri="{FF2B5EF4-FFF2-40B4-BE49-F238E27FC236}">
                <a16:creationId xmlns:a16="http://schemas.microsoft.com/office/drawing/2014/main" id="{1DAB78E4-25EC-48ED-A5C3-08F04D8CDFAF}"/>
              </a:ext>
            </a:extLst>
          </p:cNvPr>
          <p:cNvSpPr>
            <a:spLocks noGrp="1"/>
          </p:cNvSpPr>
          <p:nvPr>
            <p:ph type="body" sz="quarter" idx="29"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
        <p:nvSpPr>
          <p:cNvPr id="18" name="Текст 5">
            <a:extLst>
              <a:ext uri="{FF2B5EF4-FFF2-40B4-BE49-F238E27FC236}">
                <a16:creationId xmlns:a16="http://schemas.microsoft.com/office/drawing/2014/main" id="{91D03EF1-F8C9-4519-9954-CF50C505F934}"/>
              </a:ext>
            </a:extLst>
          </p:cNvPr>
          <p:cNvSpPr>
            <a:spLocks noGrp="1"/>
          </p:cNvSpPr>
          <p:nvPr>
            <p:ph type="body" sz="quarter" idx="15" hasCustomPrompt="1"/>
          </p:nvPr>
        </p:nvSpPr>
        <p:spPr>
          <a:xfrm>
            <a:off x="69532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Tree>
    <p:extLst>
      <p:ext uri="{BB962C8B-B14F-4D97-AF65-F5344CB8AC3E}">
        <p14:creationId xmlns:p14="http://schemas.microsoft.com/office/powerpoint/2010/main" val="81701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5DA73-8B42-FD41-A42E-3E3AB451C53E}"/>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228C7771-3940-9C43-ABC6-F2BF2DAD0CF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45C665AA-12B2-194F-84AA-D061199E0CB8}"/>
              </a:ext>
            </a:extLst>
          </p:cNvPr>
          <p:cNvSpPr>
            <a:spLocks noGrp="1"/>
          </p:cNvSpPr>
          <p:nvPr>
            <p:ph type="dt" sz="half" idx="10"/>
          </p:nvPr>
        </p:nvSpPr>
        <p:spPr/>
        <p:txBody>
          <a:bodyPr/>
          <a:lstStyle/>
          <a:p>
            <a:fld id="{3C96F800-E09D-47B8-B914-E3CBB1403AFF}" type="datetime1">
              <a:rPr lang="LID4096" smtClean="0"/>
              <a:t>04/23/2020</a:t>
            </a:fld>
            <a:endParaRPr lang="en-RU"/>
          </a:p>
        </p:txBody>
      </p:sp>
      <p:sp>
        <p:nvSpPr>
          <p:cNvPr id="5" name="Footer Placeholder 4">
            <a:extLst>
              <a:ext uri="{FF2B5EF4-FFF2-40B4-BE49-F238E27FC236}">
                <a16:creationId xmlns:a16="http://schemas.microsoft.com/office/drawing/2014/main" id="{73E53D4B-06E1-D34B-9783-9BD740B7E5DA}"/>
              </a:ext>
            </a:extLst>
          </p:cNvPr>
          <p:cNvSpPr>
            <a:spLocks noGrp="1"/>
          </p:cNvSpPr>
          <p:nvPr>
            <p:ph type="ftr" sz="quarter" idx="11"/>
          </p:nvPr>
        </p:nvSpPr>
        <p:spPr/>
        <p:txBody>
          <a:bodyPr/>
          <a:lstStyle/>
          <a:p>
            <a:endParaRPr lang="en-RU"/>
          </a:p>
        </p:txBody>
      </p:sp>
      <p:sp>
        <p:nvSpPr>
          <p:cNvPr id="6" name="Slide Number Placeholder 5">
            <a:extLst>
              <a:ext uri="{FF2B5EF4-FFF2-40B4-BE49-F238E27FC236}">
                <a16:creationId xmlns:a16="http://schemas.microsoft.com/office/drawing/2014/main" id="{1AAFC01D-78E4-1E4A-AA37-8BCCDAAC45DC}"/>
              </a:ext>
            </a:extLst>
          </p:cNvPr>
          <p:cNvSpPr>
            <a:spLocks noGrp="1"/>
          </p:cNvSpPr>
          <p:nvPr>
            <p:ph type="sldNum" sz="quarter" idx="12"/>
          </p:nvPr>
        </p:nvSpPr>
        <p:spPr/>
        <p:txBody>
          <a:bodyPr/>
          <a:lstStyle/>
          <a:p>
            <a:fld id="{30074247-D41F-4546-9CC3-56129570587C}" type="slidenum">
              <a:rPr lang="en-RU" smtClean="0"/>
              <a:t>‹#›</a:t>
            </a:fld>
            <a:endParaRPr lang="en-RU"/>
          </a:p>
        </p:txBody>
      </p:sp>
    </p:spTree>
    <p:extLst>
      <p:ext uri="{BB962C8B-B14F-4D97-AF65-F5344CB8AC3E}">
        <p14:creationId xmlns:p14="http://schemas.microsoft.com/office/powerpoint/2010/main" val="428695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x4 horiz+vertic">
    <p:spTree>
      <p:nvGrpSpPr>
        <p:cNvPr id="1" name=""/>
        <p:cNvGrpSpPr/>
        <p:nvPr/>
      </p:nvGrpSpPr>
      <p:grpSpPr>
        <a:xfrm>
          <a:off x="0" y="0"/>
          <a:ext cx="0" cy="0"/>
          <a:chOff x="0" y="0"/>
          <a:chExt cx="0" cy="0"/>
        </a:xfrm>
      </p:grpSpPr>
      <p:sp>
        <p:nvSpPr>
          <p:cNvPr id="8" name="Text Placeholder 26">
            <a:extLst>
              <a:ext uri="{FF2B5EF4-FFF2-40B4-BE49-F238E27FC236}">
                <a16:creationId xmlns:a16="http://schemas.microsoft.com/office/drawing/2014/main" id="{D9CB28E1-BCF4-44FF-81B6-DAEB4290828A}"/>
              </a:ext>
            </a:extLst>
          </p:cNvPr>
          <p:cNvSpPr>
            <a:spLocks noGrp="1"/>
          </p:cNvSpPr>
          <p:nvPr>
            <p:ph type="body" sz="quarter" idx="13"/>
          </p:nvPr>
        </p:nvSpPr>
        <p:spPr>
          <a:xfrm>
            <a:off x="6271648" y="2095018"/>
            <a:ext cx="4937690" cy="1025870"/>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4" name="Text Placeholder 26">
            <a:extLst>
              <a:ext uri="{FF2B5EF4-FFF2-40B4-BE49-F238E27FC236}">
                <a16:creationId xmlns:a16="http://schemas.microsoft.com/office/drawing/2014/main" id="{7B83A4EF-67DF-4121-B867-6E1065810929}"/>
              </a:ext>
            </a:extLst>
          </p:cNvPr>
          <p:cNvSpPr>
            <a:spLocks noGrp="1"/>
          </p:cNvSpPr>
          <p:nvPr>
            <p:ph type="body" sz="quarter" idx="12"/>
          </p:nvPr>
        </p:nvSpPr>
        <p:spPr>
          <a:xfrm>
            <a:off x="695284" y="2095017"/>
            <a:ext cx="5153913" cy="4118457"/>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0" name="Текст 11">
            <a:extLst>
              <a:ext uri="{FF2B5EF4-FFF2-40B4-BE49-F238E27FC236}">
                <a16:creationId xmlns:a16="http://schemas.microsoft.com/office/drawing/2014/main" id="{CD2573D7-6578-4D9E-94F5-23B7A53FD7BF}"/>
              </a:ext>
            </a:extLst>
          </p:cNvPr>
          <p:cNvSpPr>
            <a:spLocks noGrp="1"/>
          </p:cNvSpPr>
          <p:nvPr>
            <p:ph type="body" sz="quarter" idx="18"/>
          </p:nvPr>
        </p:nvSpPr>
        <p:spPr>
          <a:xfrm>
            <a:off x="695284" y="1594160"/>
            <a:ext cx="5154654"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2" name="Text Placeholder 26">
            <a:extLst>
              <a:ext uri="{FF2B5EF4-FFF2-40B4-BE49-F238E27FC236}">
                <a16:creationId xmlns:a16="http://schemas.microsoft.com/office/drawing/2014/main" id="{B4271F65-7499-4A4F-BB7F-4529E8F8ECAB}"/>
              </a:ext>
            </a:extLst>
          </p:cNvPr>
          <p:cNvSpPr>
            <a:spLocks noGrp="1"/>
          </p:cNvSpPr>
          <p:nvPr>
            <p:ph type="body" sz="quarter" idx="19"/>
          </p:nvPr>
        </p:nvSpPr>
        <p:spPr>
          <a:xfrm>
            <a:off x="6271648" y="3710691"/>
            <a:ext cx="4937690" cy="981397"/>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6" name="Text Placeholder 26">
            <a:extLst>
              <a:ext uri="{FF2B5EF4-FFF2-40B4-BE49-F238E27FC236}">
                <a16:creationId xmlns:a16="http://schemas.microsoft.com/office/drawing/2014/main" id="{50703BC7-317C-4343-AF50-7E5731B22869}"/>
              </a:ext>
            </a:extLst>
          </p:cNvPr>
          <p:cNvSpPr>
            <a:spLocks noGrp="1"/>
          </p:cNvSpPr>
          <p:nvPr>
            <p:ph type="body" sz="quarter" idx="20"/>
          </p:nvPr>
        </p:nvSpPr>
        <p:spPr>
          <a:xfrm>
            <a:off x="6271648" y="5237420"/>
            <a:ext cx="4937690" cy="1025870"/>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1" name="Номер слайда 5">
            <a:extLst>
              <a:ext uri="{FF2B5EF4-FFF2-40B4-BE49-F238E27FC236}">
                <a16:creationId xmlns:a16="http://schemas.microsoft.com/office/drawing/2014/main" id="{CDAE1671-E840-4F99-9B44-60F4C100D8F9}"/>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5" name="Текст 11">
            <a:extLst>
              <a:ext uri="{FF2B5EF4-FFF2-40B4-BE49-F238E27FC236}">
                <a16:creationId xmlns:a16="http://schemas.microsoft.com/office/drawing/2014/main" id="{64A9C9CA-F1A3-4375-A147-75D919588636}"/>
              </a:ext>
            </a:extLst>
          </p:cNvPr>
          <p:cNvSpPr>
            <a:spLocks noGrp="1"/>
          </p:cNvSpPr>
          <p:nvPr>
            <p:ph type="body" sz="quarter" idx="21"/>
          </p:nvPr>
        </p:nvSpPr>
        <p:spPr>
          <a:xfrm>
            <a:off x="6271648" y="1594160"/>
            <a:ext cx="4937690"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4C48BDBE-5E54-4B86-A5EB-8650744F576A}"/>
              </a:ext>
            </a:extLst>
          </p:cNvPr>
          <p:cNvSpPr>
            <a:spLocks noGrp="1"/>
          </p:cNvSpPr>
          <p:nvPr>
            <p:ph type="body" sz="quarter" idx="22"/>
          </p:nvPr>
        </p:nvSpPr>
        <p:spPr>
          <a:xfrm>
            <a:off x="6271648" y="3237784"/>
            <a:ext cx="4937690"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9" name="Текст 11">
            <a:extLst>
              <a:ext uri="{FF2B5EF4-FFF2-40B4-BE49-F238E27FC236}">
                <a16:creationId xmlns:a16="http://schemas.microsoft.com/office/drawing/2014/main" id="{F951C09A-6BE8-4E8E-99B4-F83DE0FC0E39}"/>
              </a:ext>
            </a:extLst>
          </p:cNvPr>
          <p:cNvSpPr>
            <a:spLocks noGrp="1"/>
          </p:cNvSpPr>
          <p:nvPr>
            <p:ph type="body" sz="quarter" idx="23"/>
          </p:nvPr>
        </p:nvSpPr>
        <p:spPr>
          <a:xfrm>
            <a:off x="6271648" y="4764512"/>
            <a:ext cx="4937690"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7" name="Текст 4">
            <a:extLst>
              <a:ext uri="{FF2B5EF4-FFF2-40B4-BE49-F238E27FC236}">
                <a16:creationId xmlns:a16="http://schemas.microsoft.com/office/drawing/2014/main" id="{D8BCC2E4-E438-442C-8CEC-DF3C25747370}"/>
              </a:ext>
            </a:extLst>
          </p:cNvPr>
          <p:cNvSpPr>
            <a:spLocks noGrp="1"/>
          </p:cNvSpPr>
          <p:nvPr>
            <p:ph type="body" sz="quarter" idx="28"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8" name="Текст 9">
            <a:extLst>
              <a:ext uri="{FF2B5EF4-FFF2-40B4-BE49-F238E27FC236}">
                <a16:creationId xmlns:a16="http://schemas.microsoft.com/office/drawing/2014/main" id="{6DE221BE-7079-49A5-A87B-593E01194AB0}"/>
              </a:ext>
            </a:extLst>
          </p:cNvPr>
          <p:cNvSpPr>
            <a:spLocks noGrp="1"/>
          </p:cNvSpPr>
          <p:nvPr>
            <p:ph type="body" sz="quarter" idx="29"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
        <p:nvSpPr>
          <p:cNvPr id="18" name="Текст 5">
            <a:extLst>
              <a:ext uri="{FF2B5EF4-FFF2-40B4-BE49-F238E27FC236}">
                <a16:creationId xmlns:a16="http://schemas.microsoft.com/office/drawing/2014/main" id="{0268AB7D-924B-4B12-AB75-CE2F3E769A61}"/>
              </a:ext>
            </a:extLst>
          </p:cNvPr>
          <p:cNvSpPr>
            <a:spLocks noGrp="1"/>
          </p:cNvSpPr>
          <p:nvPr>
            <p:ph type="body" sz="quarter" idx="15" hasCustomPrompt="1"/>
          </p:nvPr>
        </p:nvSpPr>
        <p:spPr>
          <a:xfrm>
            <a:off x="69532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Tree>
    <p:extLst>
      <p:ext uri="{BB962C8B-B14F-4D97-AF65-F5344CB8AC3E}">
        <p14:creationId xmlns:p14="http://schemas.microsoft.com/office/powerpoint/2010/main" val="3522693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x4 horiz+vertic w icon">
    <p:spTree>
      <p:nvGrpSpPr>
        <p:cNvPr id="1" name=""/>
        <p:cNvGrpSpPr/>
        <p:nvPr/>
      </p:nvGrpSpPr>
      <p:grpSpPr>
        <a:xfrm>
          <a:off x="0" y="0"/>
          <a:ext cx="0" cy="0"/>
          <a:chOff x="0" y="0"/>
          <a:chExt cx="0" cy="0"/>
        </a:xfrm>
      </p:grpSpPr>
      <p:sp>
        <p:nvSpPr>
          <p:cNvPr id="8" name="Text Placeholder 26">
            <a:extLst>
              <a:ext uri="{FF2B5EF4-FFF2-40B4-BE49-F238E27FC236}">
                <a16:creationId xmlns:a16="http://schemas.microsoft.com/office/drawing/2014/main" id="{D9CB28E1-BCF4-44FF-81B6-DAEB4290828A}"/>
              </a:ext>
            </a:extLst>
          </p:cNvPr>
          <p:cNvSpPr>
            <a:spLocks noGrp="1"/>
          </p:cNvSpPr>
          <p:nvPr>
            <p:ph type="body" sz="quarter" idx="13"/>
          </p:nvPr>
        </p:nvSpPr>
        <p:spPr>
          <a:xfrm>
            <a:off x="6271648" y="2095018"/>
            <a:ext cx="4937690" cy="1025870"/>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4" name="Text Placeholder 26">
            <a:extLst>
              <a:ext uri="{FF2B5EF4-FFF2-40B4-BE49-F238E27FC236}">
                <a16:creationId xmlns:a16="http://schemas.microsoft.com/office/drawing/2014/main" id="{7B83A4EF-67DF-4121-B867-6E1065810929}"/>
              </a:ext>
            </a:extLst>
          </p:cNvPr>
          <p:cNvSpPr>
            <a:spLocks noGrp="1"/>
          </p:cNvSpPr>
          <p:nvPr>
            <p:ph type="body" sz="quarter" idx="12"/>
          </p:nvPr>
        </p:nvSpPr>
        <p:spPr>
          <a:xfrm>
            <a:off x="695284" y="2255205"/>
            <a:ext cx="5153913" cy="3958269"/>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0" name="Текст 11">
            <a:extLst>
              <a:ext uri="{FF2B5EF4-FFF2-40B4-BE49-F238E27FC236}">
                <a16:creationId xmlns:a16="http://schemas.microsoft.com/office/drawing/2014/main" id="{CD2573D7-6578-4D9E-94F5-23B7A53FD7BF}"/>
              </a:ext>
            </a:extLst>
          </p:cNvPr>
          <p:cNvSpPr>
            <a:spLocks noGrp="1"/>
          </p:cNvSpPr>
          <p:nvPr>
            <p:ph type="body" sz="quarter" idx="18"/>
          </p:nvPr>
        </p:nvSpPr>
        <p:spPr>
          <a:xfrm>
            <a:off x="1333268" y="1594160"/>
            <a:ext cx="4516669" cy="538806"/>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2" name="Text Placeholder 26">
            <a:extLst>
              <a:ext uri="{FF2B5EF4-FFF2-40B4-BE49-F238E27FC236}">
                <a16:creationId xmlns:a16="http://schemas.microsoft.com/office/drawing/2014/main" id="{B4271F65-7499-4A4F-BB7F-4529E8F8ECAB}"/>
              </a:ext>
            </a:extLst>
          </p:cNvPr>
          <p:cNvSpPr>
            <a:spLocks noGrp="1"/>
          </p:cNvSpPr>
          <p:nvPr>
            <p:ph type="body" sz="quarter" idx="19"/>
          </p:nvPr>
        </p:nvSpPr>
        <p:spPr>
          <a:xfrm>
            <a:off x="6271648" y="3710691"/>
            <a:ext cx="4937690" cy="981397"/>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6" name="Text Placeholder 26">
            <a:extLst>
              <a:ext uri="{FF2B5EF4-FFF2-40B4-BE49-F238E27FC236}">
                <a16:creationId xmlns:a16="http://schemas.microsoft.com/office/drawing/2014/main" id="{50703BC7-317C-4343-AF50-7E5731B22869}"/>
              </a:ext>
            </a:extLst>
          </p:cNvPr>
          <p:cNvSpPr>
            <a:spLocks noGrp="1"/>
          </p:cNvSpPr>
          <p:nvPr>
            <p:ph type="body" sz="quarter" idx="20"/>
          </p:nvPr>
        </p:nvSpPr>
        <p:spPr>
          <a:xfrm>
            <a:off x="6271648" y="5237420"/>
            <a:ext cx="4937690" cy="1025870"/>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1" name="Номер слайда 5">
            <a:extLst>
              <a:ext uri="{FF2B5EF4-FFF2-40B4-BE49-F238E27FC236}">
                <a16:creationId xmlns:a16="http://schemas.microsoft.com/office/drawing/2014/main" id="{CDAE1671-E840-4F99-9B44-60F4C100D8F9}"/>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22" name="Рисунок 4">
            <a:extLst>
              <a:ext uri="{FF2B5EF4-FFF2-40B4-BE49-F238E27FC236}">
                <a16:creationId xmlns:a16="http://schemas.microsoft.com/office/drawing/2014/main" id="{8A6D852F-35E6-44D6-A2DC-F15934917021}"/>
              </a:ext>
            </a:extLst>
          </p:cNvPr>
          <p:cNvSpPr>
            <a:spLocks noGrp="1"/>
          </p:cNvSpPr>
          <p:nvPr>
            <p:ph type="pic" sz="quarter" idx="25" hasCustomPrompt="1"/>
          </p:nvPr>
        </p:nvSpPr>
        <p:spPr>
          <a:xfrm>
            <a:off x="695323" y="1594160"/>
            <a:ext cx="540000" cy="538806"/>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3" name="Рисунок 4">
            <a:extLst>
              <a:ext uri="{FF2B5EF4-FFF2-40B4-BE49-F238E27FC236}">
                <a16:creationId xmlns:a16="http://schemas.microsoft.com/office/drawing/2014/main" id="{EE9BD21F-2673-4301-B616-9435843FE31B}"/>
              </a:ext>
            </a:extLst>
          </p:cNvPr>
          <p:cNvSpPr>
            <a:spLocks noGrp="1"/>
          </p:cNvSpPr>
          <p:nvPr>
            <p:ph type="pic" sz="quarter" idx="26" hasCustomPrompt="1"/>
          </p:nvPr>
        </p:nvSpPr>
        <p:spPr>
          <a:xfrm>
            <a:off x="6271648" y="1594160"/>
            <a:ext cx="442800" cy="4425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6" name="Рисунок 4">
            <a:extLst>
              <a:ext uri="{FF2B5EF4-FFF2-40B4-BE49-F238E27FC236}">
                <a16:creationId xmlns:a16="http://schemas.microsoft.com/office/drawing/2014/main" id="{151019C9-CBAE-4C8C-AE6A-9F3BA3015870}"/>
              </a:ext>
            </a:extLst>
          </p:cNvPr>
          <p:cNvSpPr>
            <a:spLocks noGrp="1"/>
          </p:cNvSpPr>
          <p:nvPr>
            <p:ph type="pic" sz="quarter" idx="28" hasCustomPrompt="1"/>
          </p:nvPr>
        </p:nvSpPr>
        <p:spPr>
          <a:xfrm>
            <a:off x="6271648" y="3223623"/>
            <a:ext cx="442800" cy="4425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8" name="Рисунок 4">
            <a:extLst>
              <a:ext uri="{FF2B5EF4-FFF2-40B4-BE49-F238E27FC236}">
                <a16:creationId xmlns:a16="http://schemas.microsoft.com/office/drawing/2014/main" id="{EFE2A5E1-D9D9-41CC-92F3-7E3807FA9CAD}"/>
              </a:ext>
            </a:extLst>
          </p:cNvPr>
          <p:cNvSpPr>
            <a:spLocks noGrp="1"/>
          </p:cNvSpPr>
          <p:nvPr>
            <p:ph type="pic" sz="quarter" idx="30" hasCustomPrompt="1"/>
          </p:nvPr>
        </p:nvSpPr>
        <p:spPr>
          <a:xfrm>
            <a:off x="6271648" y="4760337"/>
            <a:ext cx="442800" cy="4425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9" name="Текст 11">
            <a:extLst>
              <a:ext uri="{FF2B5EF4-FFF2-40B4-BE49-F238E27FC236}">
                <a16:creationId xmlns:a16="http://schemas.microsoft.com/office/drawing/2014/main" id="{816B8721-07EC-4C9A-92EF-99FC65180390}"/>
              </a:ext>
            </a:extLst>
          </p:cNvPr>
          <p:cNvSpPr>
            <a:spLocks noGrp="1"/>
          </p:cNvSpPr>
          <p:nvPr>
            <p:ph type="body" sz="quarter" idx="31"/>
          </p:nvPr>
        </p:nvSpPr>
        <p:spPr>
          <a:xfrm>
            <a:off x="6836229" y="1594160"/>
            <a:ext cx="4373068" cy="442598"/>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30" name="Текст 11">
            <a:extLst>
              <a:ext uri="{FF2B5EF4-FFF2-40B4-BE49-F238E27FC236}">
                <a16:creationId xmlns:a16="http://schemas.microsoft.com/office/drawing/2014/main" id="{31FB53B9-8220-4CB2-8D82-9D5434F3273F}"/>
              </a:ext>
            </a:extLst>
          </p:cNvPr>
          <p:cNvSpPr>
            <a:spLocks noGrp="1"/>
          </p:cNvSpPr>
          <p:nvPr>
            <p:ph type="body" sz="quarter" idx="32"/>
          </p:nvPr>
        </p:nvSpPr>
        <p:spPr>
          <a:xfrm>
            <a:off x="6836229" y="3206974"/>
            <a:ext cx="4373068" cy="442598"/>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31" name="Текст 11">
            <a:extLst>
              <a:ext uri="{FF2B5EF4-FFF2-40B4-BE49-F238E27FC236}">
                <a16:creationId xmlns:a16="http://schemas.microsoft.com/office/drawing/2014/main" id="{5FAD51EC-48ED-4470-B60F-20E8F8F64054}"/>
              </a:ext>
            </a:extLst>
          </p:cNvPr>
          <p:cNvSpPr>
            <a:spLocks noGrp="1"/>
          </p:cNvSpPr>
          <p:nvPr>
            <p:ph type="body" sz="quarter" idx="33"/>
          </p:nvPr>
        </p:nvSpPr>
        <p:spPr>
          <a:xfrm>
            <a:off x="6836229" y="4760337"/>
            <a:ext cx="4373068" cy="442598"/>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34" name="Текст 4">
            <a:extLst>
              <a:ext uri="{FF2B5EF4-FFF2-40B4-BE49-F238E27FC236}">
                <a16:creationId xmlns:a16="http://schemas.microsoft.com/office/drawing/2014/main" id="{602225A1-AFEB-4638-9307-9C8B7990457D}"/>
              </a:ext>
            </a:extLst>
          </p:cNvPr>
          <p:cNvSpPr>
            <a:spLocks noGrp="1"/>
          </p:cNvSpPr>
          <p:nvPr>
            <p:ph type="body" sz="quarter" idx="34"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35" name="Текст 9">
            <a:extLst>
              <a:ext uri="{FF2B5EF4-FFF2-40B4-BE49-F238E27FC236}">
                <a16:creationId xmlns:a16="http://schemas.microsoft.com/office/drawing/2014/main" id="{3A65350E-A9C4-4D98-8BD3-08DAFDFEBDB6}"/>
              </a:ext>
            </a:extLst>
          </p:cNvPr>
          <p:cNvSpPr>
            <a:spLocks noGrp="1"/>
          </p:cNvSpPr>
          <p:nvPr>
            <p:ph type="body" sz="quarter" idx="29"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
        <p:nvSpPr>
          <p:cNvPr id="18" name="Текст 5">
            <a:extLst>
              <a:ext uri="{FF2B5EF4-FFF2-40B4-BE49-F238E27FC236}">
                <a16:creationId xmlns:a16="http://schemas.microsoft.com/office/drawing/2014/main" id="{8737F474-38DA-4751-9B30-D4E1E564ADC0}"/>
              </a:ext>
            </a:extLst>
          </p:cNvPr>
          <p:cNvSpPr>
            <a:spLocks noGrp="1"/>
          </p:cNvSpPr>
          <p:nvPr>
            <p:ph type="body" sz="quarter" idx="15" hasCustomPrompt="1"/>
          </p:nvPr>
        </p:nvSpPr>
        <p:spPr>
          <a:xfrm>
            <a:off x="69532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Tree>
    <p:extLst>
      <p:ext uri="{BB962C8B-B14F-4D97-AF65-F5344CB8AC3E}">
        <p14:creationId xmlns:p14="http://schemas.microsoft.com/office/powerpoint/2010/main" val="3775008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x5">
    <p:spTree>
      <p:nvGrpSpPr>
        <p:cNvPr id="1" name=""/>
        <p:cNvGrpSpPr/>
        <p:nvPr/>
      </p:nvGrpSpPr>
      <p:grpSpPr>
        <a:xfrm>
          <a:off x="0" y="0"/>
          <a:ext cx="0" cy="0"/>
          <a:chOff x="0" y="0"/>
          <a:chExt cx="0" cy="0"/>
        </a:xfrm>
      </p:grpSpPr>
      <p:sp>
        <p:nvSpPr>
          <p:cNvPr id="35" name="Text Placeholder 26">
            <a:extLst>
              <a:ext uri="{FF2B5EF4-FFF2-40B4-BE49-F238E27FC236}">
                <a16:creationId xmlns:a16="http://schemas.microsoft.com/office/drawing/2014/main" id="{13C35231-4FE6-4A1E-9C02-D25CC08DD281}"/>
              </a:ext>
            </a:extLst>
          </p:cNvPr>
          <p:cNvSpPr>
            <a:spLocks noGrp="1"/>
          </p:cNvSpPr>
          <p:nvPr>
            <p:ph type="body" sz="quarter" idx="19"/>
          </p:nvPr>
        </p:nvSpPr>
        <p:spPr>
          <a:xfrm>
            <a:off x="8238478" y="2095018"/>
            <a:ext cx="2968002"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8" name="Номер слайда 5">
            <a:extLst>
              <a:ext uri="{FF2B5EF4-FFF2-40B4-BE49-F238E27FC236}">
                <a16:creationId xmlns:a16="http://schemas.microsoft.com/office/drawing/2014/main" id="{FB1BAA42-3A5F-46A1-9A44-B3D32A81BF92}"/>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7" name="Текст 11">
            <a:extLst>
              <a:ext uri="{FF2B5EF4-FFF2-40B4-BE49-F238E27FC236}">
                <a16:creationId xmlns:a16="http://schemas.microsoft.com/office/drawing/2014/main" id="{FF769369-90BD-4154-B0CE-82A986D27D98}"/>
              </a:ext>
            </a:extLst>
          </p:cNvPr>
          <p:cNvSpPr>
            <a:spLocks noGrp="1"/>
          </p:cNvSpPr>
          <p:nvPr>
            <p:ph type="body" sz="quarter" idx="23"/>
          </p:nvPr>
        </p:nvSpPr>
        <p:spPr>
          <a:xfrm>
            <a:off x="8238478" y="1594160"/>
            <a:ext cx="2968002"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4" name="Текст 4">
            <a:extLst>
              <a:ext uri="{FF2B5EF4-FFF2-40B4-BE49-F238E27FC236}">
                <a16:creationId xmlns:a16="http://schemas.microsoft.com/office/drawing/2014/main" id="{6637F377-59C8-4562-9C94-9427705D5826}"/>
              </a:ext>
            </a:extLst>
          </p:cNvPr>
          <p:cNvSpPr>
            <a:spLocks noGrp="1"/>
          </p:cNvSpPr>
          <p:nvPr>
            <p:ph type="body" sz="quarter" idx="28"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5" name="Текст 9">
            <a:extLst>
              <a:ext uri="{FF2B5EF4-FFF2-40B4-BE49-F238E27FC236}">
                <a16:creationId xmlns:a16="http://schemas.microsoft.com/office/drawing/2014/main" id="{55EFDC10-09E0-47D6-884A-7715CECE493B}"/>
              </a:ext>
            </a:extLst>
          </p:cNvPr>
          <p:cNvSpPr>
            <a:spLocks noGrp="1"/>
          </p:cNvSpPr>
          <p:nvPr>
            <p:ph type="body" sz="quarter" idx="29"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
        <p:nvSpPr>
          <p:cNvPr id="18" name="Текст 5">
            <a:extLst>
              <a:ext uri="{FF2B5EF4-FFF2-40B4-BE49-F238E27FC236}">
                <a16:creationId xmlns:a16="http://schemas.microsoft.com/office/drawing/2014/main" id="{7F4E53FF-6F40-44CB-A898-45884FE534CA}"/>
              </a:ext>
            </a:extLst>
          </p:cNvPr>
          <p:cNvSpPr>
            <a:spLocks noGrp="1"/>
          </p:cNvSpPr>
          <p:nvPr>
            <p:ph type="body" sz="quarter" idx="15" hasCustomPrompt="1"/>
          </p:nvPr>
        </p:nvSpPr>
        <p:spPr>
          <a:xfrm>
            <a:off x="69532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9" name="Text Placeholder 26">
            <a:extLst>
              <a:ext uri="{FF2B5EF4-FFF2-40B4-BE49-F238E27FC236}">
                <a16:creationId xmlns:a16="http://schemas.microsoft.com/office/drawing/2014/main" id="{B0169F7A-B003-4457-97B7-D689792F22AD}"/>
              </a:ext>
            </a:extLst>
          </p:cNvPr>
          <p:cNvSpPr>
            <a:spLocks noGrp="1"/>
          </p:cNvSpPr>
          <p:nvPr>
            <p:ph type="body" sz="quarter" idx="30"/>
          </p:nvPr>
        </p:nvSpPr>
        <p:spPr>
          <a:xfrm>
            <a:off x="695242" y="2095018"/>
            <a:ext cx="2968002"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6" name="Текст 11">
            <a:extLst>
              <a:ext uri="{FF2B5EF4-FFF2-40B4-BE49-F238E27FC236}">
                <a16:creationId xmlns:a16="http://schemas.microsoft.com/office/drawing/2014/main" id="{FF53298A-E1B8-48E2-86C6-D6D3523CCA19}"/>
              </a:ext>
            </a:extLst>
          </p:cNvPr>
          <p:cNvSpPr>
            <a:spLocks noGrp="1"/>
          </p:cNvSpPr>
          <p:nvPr>
            <p:ph type="body" sz="quarter" idx="31"/>
          </p:nvPr>
        </p:nvSpPr>
        <p:spPr>
          <a:xfrm>
            <a:off x="695242" y="1594160"/>
            <a:ext cx="2968002"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7" name="Text Placeholder 26">
            <a:extLst>
              <a:ext uri="{FF2B5EF4-FFF2-40B4-BE49-F238E27FC236}">
                <a16:creationId xmlns:a16="http://schemas.microsoft.com/office/drawing/2014/main" id="{D7293F0C-8D26-4874-944F-DEEF1235D5B0}"/>
              </a:ext>
            </a:extLst>
          </p:cNvPr>
          <p:cNvSpPr>
            <a:spLocks noGrp="1"/>
          </p:cNvSpPr>
          <p:nvPr>
            <p:ph type="body" sz="quarter" idx="32"/>
          </p:nvPr>
        </p:nvSpPr>
        <p:spPr>
          <a:xfrm>
            <a:off x="4466860" y="2095018"/>
            <a:ext cx="2968002"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8" name="Текст 11">
            <a:extLst>
              <a:ext uri="{FF2B5EF4-FFF2-40B4-BE49-F238E27FC236}">
                <a16:creationId xmlns:a16="http://schemas.microsoft.com/office/drawing/2014/main" id="{D9FC5111-E337-48BA-AE79-74A122BBD80E}"/>
              </a:ext>
            </a:extLst>
          </p:cNvPr>
          <p:cNvSpPr>
            <a:spLocks noGrp="1"/>
          </p:cNvSpPr>
          <p:nvPr>
            <p:ph type="body" sz="quarter" idx="33"/>
          </p:nvPr>
        </p:nvSpPr>
        <p:spPr>
          <a:xfrm>
            <a:off x="4466860" y="1594160"/>
            <a:ext cx="2968002"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9" name="Text Placeholder 26">
            <a:extLst>
              <a:ext uri="{FF2B5EF4-FFF2-40B4-BE49-F238E27FC236}">
                <a16:creationId xmlns:a16="http://schemas.microsoft.com/office/drawing/2014/main" id="{94EE3C4D-EEFD-4EC7-8147-8E74FC4AE2A0}"/>
              </a:ext>
            </a:extLst>
          </p:cNvPr>
          <p:cNvSpPr>
            <a:spLocks noGrp="1"/>
          </p:cNvSpPr>
          <p:nvPr>
            <p:ph type="body" sz="quarter" idx="34"/>
          </p:nvPr>
        </p:nvSpPr>
        <p:spPr>
          <a:xfrm>
            <a:off x="2435265" y="4465794"/>
            <a:ext cx="2968002"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0" name="Текст 11">
            <a:extLst>
              <a:ext uri="{FF2B5EF4-FFF2-40B4-BE49-F238E27FC236}">
                <a16:creationId xmlns:a16="http://schemas.microsoft.com/office/drawing/2014/main" id="{8DEFDC0A-A53D-460F-B1D0-5FE3B5E7D749}"/>
              </a:ext>
            </a:extLst>
          </p:cNvPr>
          <p:cNvSpPr>
            <a:spLocks noGrp="1"/>
          </p:cNvSpPr>
          <p:nvPr>
            <p:ph type="body" sz="quarter" idx="35"/>
          </p:nvPr>
        </p:nvSpPr>
        <p:spPr>
          <a:xfrm>
            <a:off x="2435265" y="3964936"/>
            <a:ext cx="2968002"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31" name="Text Placeholder 26">
            <a:extLst>
              <a:ext uri="{FF2B5EF4-FFF2-40B4-BE49-F238E27FC236}">
                <a16:creationId xmlns:a16="http://schemas.microsoft.com/office/drawing/2014/main" id="{E6F826C8-FBAC-410B-80DB-EFD9BAF61CB6}"/>
              </a:ext>
            </a:extLst>
          </p:cNvPr>
          <p:cNvSpPr>
            <a:spLocks noGrp="1"/>
          </p:cNvSpPr>
          <p:nvPr>
            <p:ph type="body" sz="quarter" idx="36"/>
          </p:nvPr>
        </p:nvSpPr>
        <p:spPr>
          <a:xfrm>
            <a:off x="6788735" y="4465794"/>
            <a:ext cx="2968002"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2" name="Текст 11">
            <a:extLst>
              <a:ext uri="{FF2B5EF4-FFF2-40B4-BE49-F238E27FC236}">
                <a16:creationId xmlns:a16="http://schemas.microsoft.com/office/drawing/2014/main" id="{574FEC46-78CD-4698-ACF8-8A1A98736215}"/>
              </a:ext>
            </a:extLst>
          </p:cNvPr>
          <p:cNvSpPr>
            <a:spLocks noGrp="1"/>
          </p:cNvSpPr>
          <p:nvPr>
            <p:ph type="body" sz="quarter" idx="37"/>
          </p:nvPr>
        </p:nvSpPr>
        <p:spPr>
          <a:xfrm>
            <a:off x="6788735" y="3964936"/>
            <a:ext cx="2968002"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Tree>
    <p:extLst>
      <p:ext uri="{BB962C8B-B14F-4D97-AF65-F5344CB8AC3E}">
        <p14:creationId xmlns:p14="http://schemas.microsoft.com/office/powerpoint/2010/main" val="759484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x5 w icon">
    <p:spTree>
      <p:nvGrpSpPr>
        <p:cNvPr id="1" name=""/>
        <p:cNvGrpSpPr/>
        <p:nvPr/>
      </p:nvGrpSpPr>
      <p:grpSpPr>
        <a:xfrm>
          <a:off x="0" y="0"/>
          <a:ext cx="0" cy="0"/>
          <a:chOff x="0" y="0"/>
          <a:chExt cx="0" cy="0"/>
        </a:xfrm>
      </p:grpSpPr>
      <p:sp>
        <p:nvSpPr>
          <p:cNvPr id="3" name="Text Placeholder 26">
            <a:extLst>
              <a:ext uri="{FF2B5EF4-FFF2-40B4-BE49-F238E27FC236}">
                <a16:creationId xmlns:a16="http://schemas.microsoft.com/office/drawing/2014/main" id="{771D54CD-7962-4212-91D8-D8DF44D65A1D}"/>
              </a:ext>
            </a:extLst>
          </p:cNvPr>
          <p:cNvSpPr>
            <a:spLocks noGrp="1"/>
          </p:cNvSpPr>
          <p:nvPr>
            <p:ph type="body" sz="quarter" idx="12"/>
          </p:nvPr>
        </p:nvSpPr>
        <p:spPr>
          <a:xfrm>
            <a:off x="1284603" y="2095018"/>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3" name="Text Placeholder 26">
            <a:extLst>
              <a:ext uri="{FF2B5EF4-FFF2-40B4-BE49-F238E27FC236}">
                <a16:creationId xmlns:a16="http://schemas.microsoft.com/office/drawing/2014/main" id="{5316BD86-96E9-41A8-9F9F-4071822C0643}"/>
              </a:ext>
            </a:extLst>
          </p:cNvPr>
          <p:cNvSpPr>
            <a:spLocks noGrp="1"/>
          </p:cNvSpPr>
          <p:nvPr>
            <p:ph type="body" sz="quarter" idx="18"/>
          </p:nvPr>
        </p:nvSpPr>
        <p:spPr>
          <a:xfrm>
            <a:off x="4982843" y="2095018"/>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5" name="Text Placeholder 26">
            <a:extLst>
              <a:ext uri="{FF2B5EF4-FFF2-40B4-BE49-F238E27FC236}">
                <a16:creationId xmlns:a16="http://schemas.microsoft.com/office/drawing/2014/main" id="{13C35231-4FE6-4A1E-9C02-D25CC08DD281}"/>
              </a:ext>
            </a:extLst>
          </p:cNvPr>
          <p:cNvSpPr>
            <a:spLocks noGrp="1"/>
          </p:cNvSpPr>
          <p:nvPr>
            <p:ph type="body" sz="quarter" idx="19"/>
          </p:nvPr>
        </p:nvSpPr>
        <p:spPr>
          <a:xfrm>
            <a:off x="8681084" y="2095018"/>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8" name="Номер слайда 5">
            <a:extLst>
              <a:ext uri="{FF2B5EF4-FFF2-40B4-BE49-F238E27FC236}">
                <a16:creationId xmlns:a16="http://schemas.microsoft.com/office/drawing/2014/main" id="{FB1BAA42-3A5F-46A1-9A44-B3D32A81BF92}"/>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4" name="Текст 11">
            <a:extLst>
              <a:ext uri="{FF2B5EF4-FFF2-40B4-BE49-F238E27FC236}">
                <a16:creationId xmlns:a16="http://schemas.microsoft.com/office/drawing/2014/main" id="{74CC0061-C9D2-46A5-83D4-CFA8E190A9D0}"/>
              </a:ext>
            </a:extLst>
          </p:cNvPr>
          <p:cNvSpPr>
            <a:spLocks noGrp="1"/>
          </p:cNvSpPr>
          <p:nvPr>
            <p:ph type="body" sz="quarter" idx="20"/>
          </p:nvPr>
        </p:nvSpPr>
        <p:spPr>
          <a:xfrm>
            <a:off x="1284603" y="1594160"/>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6" name="Текст 11">
            <a:extLst>
              <a:ext uri="{FF2B5EF4-FFF2-40B4-BE49-F238E27FC236}">
                <a16:creationId xmlns:a16="http://schemas.microsoft.com/office/drawing/2014/main" id="{ABBE3642-0795-48CB-A7A7-F6D3F667B0A5}"/>
              </a:ext>
            </a:extLst>
          </p:cNvPr>
          <p:cNvSpPr>
            <a:spLocks noGrp="1"/>
          </p:cNvSpPr>
          <p:nvPr>
            <p:ph type="body" sz="quarter" idx="22"/>
          </p:nvPr>
        </p:nvSpPr>
        <p:spPr>
          <a:xfrm>
            <a:off x="4982843" y="1594160"/>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FF769369-90BD-4154-B0CE-82A986D27D98}"/>
              </a:ext>
            </a:extLst>
          </p:cNvPr>
          <p:cNvSpPr>
            <a:spLocks noGrp="1"/>
          </p:cNvSpPr>
          <p:nvPr>
            <p:ph type="body" sz="quarter" idx="23"/>
          </p:nvPr>
        </p:nvSpPr>
        <p:spPr>
          <a:xfrm>
            <a:off x="8681084" y="1594160"/>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Text Placeholder 26">
            <a:extLst>
              <a:ext uri="{FF2B5EF4-FFF2-40B4-BE49-F238E27FC236}">
                <a16:creationId xmlns:a16="http://schemas.microsoft.com/office/drawing/2014/main" id="{91F3115E-1052-4D1A-B7CF-C90B53FCFA35}"/>
              </a:ext>
            </a:extLst>
          </p:cNvPr>
          <p:cNvSpPr>
            <a:spLocks noGrp="1"/>
          </p:cNvSpPr>
          <p:nvPr>
            <p:ph type="body" sz="quarter" idx="24"/>
          </p:nvPr>
        </p:nvSpPr>
        <p:spPr>
          <a:xfrm>
            <a:off x="2801258" y="4453436"/>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1" name="Текст 11">
            <a:extLst>
              <a:ext uri="{FF2B5EF4-FFF2-40B4-BE49-F238E27FC236}">
                <a16:creationId xmlns:a16="http://schemas.microsoft.com/office/drawing/2014/main" id="{076BD82B-F97D-47A0-A525-5179E1999E24}"/>
              </a:ext>
            </a:extLst>
          </p:cNvPr>
          <p:cNvSpPr>
            <a:spLocks noGrp="1"/>
          </p:cNvSpPr>
          <p:nvPr>
            <p:ph type="body" sz="quarter" idx="25"/>
          </p:nvPr>
        </p:nvSpPr>
        <p:spPr>
          <a:xfrm>
            <a:off x="2801258" y="3952578"/>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2" name="Text Placeholder 26">
            <a:extLst>
              <a:ext uri="{FF2B5EF4-FFF2-40B4-BE49-F238E27FC236}">
                <a16:creationId xmlns:a16="http://schemas.microsoft.com/office/drawing/2014/main" id="{57A7DBFB-BA61-4C99-8DFA-442D1C8FE8D4}"/>
              </a:ext>
            </a:extLst>
          </p:cNvPr>
          <p:cNvSpPr>
            <a:spLocks noGrp="1"/>
          </p:cNvSpPr>
          <p:nvPr>
            <p:ph type="body" sz="quarter" idx="26"/>
          </p:nvPr>
        </p:nvSpPr>
        <p:spPr>
          <a:xfrm>
            <a:off x="6865346" y="4453436"/>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3" name="Текст 11">
            <a:extLst>
              <a:ext uri="{FF2B5EF4-FFF2-40B4-BE49-F238E27FC236}">
                <a16:creationId xmlns:a16="http://schemas.microsoft.com/office/drawing/2014/main" id="{3FB95203-97B4-4DFB-B2DF-964597A0987F}"/>
              </a:ext>
            </a:extLst>
          </p:cNvPr>
          <p:cNvSpPr>
            <a:spLocks noGrp="1"/>
          </p:cNvSpPr>
          <p:nvPr>
            <p:ph type="body" sz="quarter" idx="27"/>
          </p:nvPr>
        </p:nvSpPr>
        <p:spPr>
          <a:xfrm>
            <a:off x="6865346" y="3952578"/>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5" name="Рисунок 4">
            <a:extLst>
              <a:ext uri="{FF2B5EF4-FFF2-40B4-BE49-F238E27FC236}">
                <a16:creationId xmlns:a16="http://schemas.microsoft.com/office/drawing/2014/main" id="{472144EB-D35B-4454-B4A3-815DBB7832B6}"/>
              </a:ext>
            </a:extLst>
          </p:cNvPr>
          <p:cNvSpPr>
            <a:spLocks noGrp="1"/>
          </p:cNvSpPr>
          <p:nvPr>
            <p:ph type="pic" sz="quarter" idx="28" hasCustomPrompt="1"/>
          </p:nvPr>
        </p:nvSpPr>
        <p:spPr>
          <a:xfrm>
            <a:off x="695323" y="1594160"/>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6" name="Рисунок 4">
            <a:extLst>
              <a:ext uri="{FF2B5EF4-FFF2-40B4-BE49-F238E27FC236}">
                <a16:creationId xmlns:a16="http://schemas.microsoft.com/office/drawing/2014/main" id="{27981142-3C83-4ED3-851E-3BA51A1A5898}"/>
              </a:ext>
            </a:extLst>
          </p:cNvPr>
          <p:cNvSpPr>
            <a:spLocks noGrp="1"/>
          </p:cNvSpPr>
          <p:nvPr>
            <p:ph type="pic" sz="quarter" idx="29" hasCustomPrompt="1"/>
          </p:nvPr>
        </p:nvSpPr>
        <p:spPr>
          <a:xfrm>
            <a:off x="4375464" y="1594160"/>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7" name="Рисунок 4">
            <a:extLst>
              <a:ext uri="{FF2B5EF4-FFF2-40B4-BE49-F238E27FC236}">
                <a16:creationId xmlns:a16="http://schemas.microsoft.com/office/drawing/2014/main" id="{F4227CFD-D0BF-4452-BB7F-5A4CF0E6ACEF}"/>
              </a:ext>
            </a:extLst>
          </p:cNvPr>
          <p:cNvSpPr>
            <a:spLocks noGrp="1"/>
          </p:cNvSpPr>
          <p:nvPr>
            <p:ph type="pic" sz="quarter" idx="30" hasCustomPrompt="1"/>
          </p:nvPr>
        </p:nvSpPr>
        <p:spPr>
          <a:xfrm>
            <a:off x="8055605" y="1594160"/>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8" name="Рисунок 4">
            <a:extLst>
              <a:ext uri="{FF2B5EF4-FFF2-40B4-BE49-F238E27FC236}">
                <a16:creationId xmlns:a16="http://schemas.microsoft.com/office/drawing/2014/main" id="{5196A57D-0F65-444C-BCBB-7299FB7C89E1}"/>
              </a:ext>
            </a:extLst>
          </p:cNvPr>
          <p:cNvSpPr>
            <a:spLocks noGrp="1"/>
          </p:cNvSpPr>
          <p:nvPr>
            <p:ph type="pic" sz="quarter" idx="31" hasCustomPrompt="1"/>
          </p:nvPr>
        </p:nvSpPr>
        <p:spPr>
          <a:xfrm>
            <a:off x="2211384" y="3952578"/>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9" name="Рисунок 4">
            <a:extLst>
              <a:ext uri="{FF2B5EF4-FFF2-40B4-BE49-F238E27FC236}">
                <a16:creationId xmlns:a16="http://schemas.microsoft.com/office/drawing/2014/main" id="{AAB9A5A8-1106-47D7-B7D6-8ACAB4282E0B}"/>
              </a:ext>
            </a:extLst>
          </p:cNvPr>
          <p:cNvSpPr>
            <a:spLocks noGrp="1"/>
          </p:cNvSpPr>
          <p:nvPr>
            <p:ph type="pic" sz="quarter" idx="32" hasCustomPrompt="1"/>
          </p:nvPr>
        </p:nvSpPr>
        <p:spPr>
          <a:xfrm>
            <a:off x="6245541" y="3964937"/>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4" name="Текст 4">
            <a:extLst>
              <a:ext uri="{FF2B5EF4-FFF2-40B4-BE49-F238E27FC236}">
                <a16:creationId xmlns:a16="http://schemas.microsoft.com/office/drawing/2014/main" id="{03507D6F-68F4-4388-84A0-72A17C13ED29}"/>
              </a:ext>
            </a:extLst>
          </p:cNvPr>
          <p:cNvSpPr>
            <a:spLocks noGrp="1"/>
          </p:cNvSpPr>
          <p:nvPr>
            <p:ph type="body" sz="quarter" idx="33"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30" name="Текст 9">
            <a:extLst>
              <a:ext uri="{FF2B5EF4-FFF2-40B4-BE49-F238E27FC236}">
                <a16:creationId xmlns:a16="http://schemas.microsoft.com/office/drawing/2014/main" id="{FCC35011-40B8-4068-9AE7-57B19A78ECD2}"/>
              </a:ext>
            </a:extLst>
          </p:cNvPr>
          <p:cNvSpPr>
            <a:spLocks noGrp="1"/>
          </p:cNvSpPr>
          <p:nvPr>
            <p:ph type="body" sz="quarter" idx="34"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
        <p:nvSpPr>
          <p:cNvPr id="31" name="Текст 5">
            <a:extLst>
              <a:ext uri="{FF2B5EF4-FFF2-40B4-BE49-F238E27FC236}">
                <a16:creationId xmlns:a16="http://schemas.microsoft.com/office/drawing/2014/main" id="{EB1CBD1C-EA31-45E5-87E8-7A463E5E5060}"/>
              </a:ext>
            </a:extLst>
          </p:cNvPr>
          <p:cNvSpPr>
            <a:spLocks noGrp="1"/>
          </p:cNvSpPr>
          <p:nvPr>
            <p:ph type="body" sz="quarter" idx="15" hasCustomPrompt="1"/>
          </p:nvPr>
        </p:nvSpPr>
        <p:spPr>
          <a:xfrm>
            <a:off x="69532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Tree>
    <p:extLst>
      <p:ext uri="{BB962C8B-B14F-4D97-AF65-F5344CB8AC3E}">
        <p14:creationId xmlns:p14="http://schemas.microsoft.com/office/powerpoint/2010/main" val="562124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x6">
    <p:spTree>
      <p:nvGrpSpPr>
        <p:cNvPr id="1" name=""/>
        <p:cNvGrpSpPr/>
        <p:nvPr/>
      </p:nvGrpSpPr>
      <p:grpSpPr>
        <a:xfrm>
          <a:off x="0" y="0"/>
          <a:ext cx="0" cy="0"/>
          <a:chOff x="0" y="0"/>
          <a:chExt cx="0" cy="0"/>
        </a:xfrm>
      </p:grpSpPr>
      <p:sp>
        <p:nvSpPr>
          <p:cNvPr id="3" name="Text Placeholder 26">
            <a:extLst>
              <a:ext uri="{FF2B5EF4-FFF2-40B4-BE49-F238E27FC236}">
                <a16:creationId xmlns:a16="http://schemas.microsoft.com/office/drawing/2014/main" id="{771D54CD-7962-4212-91D8-D8DF44D65A1D}"/>
              </a:ext>
            </a:extLst>
          </p:cNvPr>
          <p:cNvSpPr>
            <a:spLocks noGrp="1"/>
          </p:cNvSpPr>
          <p:nvPr>
            <p:ph type="body" sz="quarter" idx="12"/>
          </p:nvPr>
        </p:nvSpPr>
        <p:spPr>
          <a:xfrm>
            <a:off x="695323" y="2095018"/>
            <a:ext cx="3053024"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3" name="Text Placeholder 26">
            <a:extLst>
              <a:ext uri="{FF2B5EF4-FFF2-40B4-BE49-F238E27FC236}">
                <a16:creationId xmlns:a16="http://schemas.microsoft.com/office/drawing/2014/main" id="{5316BD86-96E9-41A8-9F9F-4071822C0643}"/>
              </a:ext>
            </a:extLst>
          </p:cNvPr>
          <p:cNvSpPr>
            <a:spLocks noGrp="1"/>
          </p:cNvSpPr>
          <p:nvPr>
            <p:ph type="body" sz="quarter" idx="18"/>
          </p:nvPr>
        </p:nvSpPr>
        <p:spPr>
          <a:xfrm>
            <a:off x="4441646" y="2095018"/>
            <a:ext cx="3053024"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5" name="Text Placeholder 26">
            <a:extLst>
              <a:ext uri="{FF2B5EF4-FFF2-40B4-BE49-F238E27FC236}">
                <a16:creationId xmlns:a16="http://schemas.microsoft.com/office/drawing/2014/main" id="{13C35231-4FE6-4A1E-9C02-D25CC08DD281}"/>
              </a:ext>
            </a:extLst>
          </p:cNvPr>
          <p:cNvSpPr>
            <a:spLocks noGrp="1"/>
          </p:cNvSpPr>
          <p:nvPr>
            <p:ph type="body" sz="quarter" idx="19"/>
          </p:nvPr>
        </p:nvSpPr>
        <p:spPr>
          <a:xfrm>
            <a:off x="8171930" y="2095018"/>
            <a:ext cx="3053024"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8" name="Номер слайда 5">
            <a:extLst>
              <a:ext uri="{FF2B5EF4-FFF2-40B4-BE49-F238E27FC236}">
                <a16:creationId xmlns:a16="http://schemas.microsoft.com/office/drawing/2014/main" id="{FB1BAA42-3A5F-46A1-9A44-B3D32A81BF92}"/>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4" name="Текст 11">
            <a:extLst>
              <a:ext uri="{FF2B5EF4-FFF2-40B4-BE49-F238E27FC236}">
                <a16:creationId xmlns:a16="http://schemas.microsoft.com/office/drawing/2014/main" id="{74CC0061-C9D2-46A5-83D4-CFA8E190A9D0}"/>
              </a:ext>
            </a:extLst>
          </p:cNvPr>
          <p:cNvSpPr>
            <a:spLocks noGrp="1"/>
          </p:cNvSpPr>
          <p:nvPr>
            <p:ph type="body" sz="quarter" idx="20"/>
          </p:nvPr>
        </p:nvSpPr>
        <p:spPr>
          <a:xfrm>
            <a:off x="695323" y="1594160"/>
            <a:ext cx="3053024"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6" name="Текст 11">
            <a:extLst>
              <a:ext uri="{FF2B5EF4-FFF2-40B4-BE49-F238E27FC236}">
                <a16:creationId xmlns:a16="http://schemas.microsoft.com/office/drawing/2014/main" id="{ABBE3642-0795-48CB-A7A7-F6D3F667B0A5}"/>
              </a:ext>
            </a:extLst>
          </p:cNvPr>
          <p:cNvSpPr>
            <a:spLocks noGrp="1"/>
          </p:cNvSpPr>
          <p:nvPr>
            <p:ph type="body" sz="quarter" idx="22"/>
          </p:nvPr>
        </p:nvSpPr>
        <p:spPr>
          <a:xfrm>
            <a:off x="4441646" y="1594160"/>
            <a:ext cx="3053024"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FF769369-90BD-4154-B0CE-82A986D27D98}"/>
              </a:ext>
            </a:extLst>
          </p:cNvPr>
          <p:cNvSpPr>
            <a:spLocks noGrp="1"/>
          </p:cNvSpPr>
          <p:nvPr>
            <p:ph type="body" sz="quarter" idx="23"/>
          </p:nvPr>
        </p:nvSpPr>
        <p:spPr>
          <a:xfrm>
            <a:off x="8171930" y="1594160"/>
            <a:ext cx="3053024"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Text Placeholder 26">
            <a:extLst>
              <a:ext uri="{FF2B5EF4-FFF2-40B4-BE49-F238E27FC236}">
                <a16:creationId xmlns:a16="http://schemas.microsoft.com/office/drawing/2014/main" id="{91F3115E-1052-4D1A-B7CF-C90B53FCFA35}"/>
              </a:ext>
            </a:extLst>
          </p:cNvPr>
          <p:cNvSpPr>
            <a:spLocks noGrp="1"/>
          </p:cNvSpPr>
          <p:nvPr>
            <p:ph type="body" sz="quarter" idx="24"/>
          </p:nvPr>
        </p:nvSpPr>
        <p:spPr>
          <a:xfrm>
            <a:off x="695323" y="4453436"/>
            <a:ext cx="3053024"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1" name="Текст 11">
            <a:extLst>
              <a:ext uri="{FF2B5EF4-FFF2-40B4-BE49-F238E27FC236}">
                <a16:creationId xmlns:a16="http://schemas.microsoft.com/office/drawing/2014/main" id="{076BD82B-F97D-47A0-A525-5179E1999E24}"/>
              </a:ext>
            </a:extLst>
          </p:cNvPr>
          <p:cNvSpPr>
            <a:spLocks noGrp="1"/>
          </p:cNvSpPr>
          <p:nvPr>
            <p:ph type="body" sz="quarter" idx="25"/>
          </p:nvPr>
        </p:nvSpPr>
        <p:spPr>
          <a:xfrm>
            <a:off x="695323" y="3952578"/>
            <a:ext cx="3053024"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2" name="Text Placeholder 26">
            <a:extLst>
              <a:ext uri="{FF2B5EF4-FFF2-40B4-BE49-F238E27FC236}">
                <a16:creationId xmlns:a16="http://schemas.microsoft.com/office/drawing/2014/main" id="{57A7DBFB-BA61-4C99-8DFA-442D1C8FE8D4}"/>
              </a:ext>
            </a:extLst>
          </p:cNvPr>
          <p:cNvSpPr>
            <a:spLocks noGrp="1"/>
          </p:cNvSpPr>
          <p:nvPr>
            <p:ph type="body" sz="quarter" idx="26"/>
          </p:nvPr>
        </p:nvSpPr>
        <p:spPr>
          <a:xfrm>
            <a:off x="4441646" y="4453436"/>
            <a:ext cx="3053024"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3" name="Текст 11">
            <a:extLst>
              <a:ext uri="{FF2B5EF4-FFF2-40B4-BE49-F238E27FC236}">
                <a16:creationId xmlns:a16="http://schemas.microsoft.com/office/drawing/2014/main" id="{3FB95203-97B4-4DFB-B2DF-964597A0987F}"/>
              </a:ext>
            </a:extLst>
          </p:cNvPr>
          <p:cNvSpPr>
            <a:spLocks noGrp="1"/>
          </p:cNvSpPr>
          <p:nvPr>
            <p:ph type="body" sz="quarter" idx="27"/>
          </p:nvPr>
        </p:nvSpPr>
        <p:spPr>
          <a:xfrm>
            <a:off x="4441646" y="3952578"/>
            <a:ext cx="3053024"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4" name="Text Placeholder 26">
            <a:extLst>
              <a:ext uri="{FF2B5EF4-FFF2-40B4-BE49-F238E27FC236}">
                <a16:creationId xmlns:a16="http://schemas.microsoft.com/office/drawing/2014/main" id="{EA740A7B-B836-4C4E-A11F-F3A479361272}"/>
              </a:ext>
            </a:extLst>
          </p:cNvPr>
          <p:cNvSpPr>
            <a:spLocks noGrp="1"/>
          </p:cNvSpPr>
          <p:nvPr>
            <p:ph type="body" sz="quarter" idx="28"/>
          </p:nvPr>
        </p:nvSpPr>
        <p:spPr>
          <a:xfrm>
            <a:off x="8187969" y="4453436"/>
            <a:ext cx="3053024"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5" name="Текст 11">
            <a:extLst>
              <a:ext uri="{FF2B5EF4-FFF2-40B4-BE49-F238E27FC236}">
                <a16:creationId xmlns:a16="http://schemas.microsoft.com/office/drawing/2014/main" id="{31AC7D28-F658-4A90-A8CF-9476197729B4}"/>
              </a:ext>
            </a:extLst>
          </p:cNvPr>
          <p:cNvSpPr>
            <a:spLocks noGrp="1"/>
          </p:cNvSpPr>
          <p:nvPr>
            <p:ph type="body" sz="quarter" idx="29"/>
          </p:nvPr>
        </p:nvSpPr>
        <p:spPr>
          <a:xfrm>
            <a:off x="8187969" y="3952578"/>
            <a:ext cx="3053024"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6" name="Текст 4">
            <a:extLst>
              <a:ext uri="{FF2B5EF4-FFF2-40B4-BE49-F238E27FC236}">
                <a16:creationId xmlns:a16="http://schemas.microsoft.com/office/drawing/2014/main" id="{B619FC3E-31D9-4047-BE08-6192E726137E}"/>
              </a:ext>
            </a:extLst>
          </p:cNvPr>
          <p:cNvSpPr>
            <a:spLocks noGrp="1"/>
          </p:cNvSpPr>
          <p:nvPr>
            <p:ph type="body" sz="quarter" idx="30"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7" name="Текст 9">
            <a:extLst>
              <a:ext uri="{FF2B5EF4-FFF2-40B4-BE49-F238E27FC236}">
                <a16:creationId xmlns:a16="http://schemas.microsoft.com/office/drawing/2014/main" id="{EF1B3233-2F3E-4340-80A1-49F7028A03C4}"/>
              </a:ext>
            </a:extLst>
          </p:cNvPr>
          <p:cNvSpPr>
            <a:spLocks noGrp="1"/>
          </p:cNvSpPr>
          <p:nvPr>
            <p:ph type="body" sz="quarter" idx="31"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
        <p:nvSpPr>
          <p:cNvPr id="18" name="Текст 5">
            <a:extLst>
              <a:ext uri="{FF2B5EF4-FFF2-40B4-BE49-F238E27FC236}">
                <a16:creationId xmlns:a16="http://schemas.microsoft.com/office/drawing/2014/main" id="{23DE3ADD-2CAE-4B71-BBCE-EBBAF8F11F4F}"/>
              </a:ext>
            </a:extLst>
          </p:cNvPr>
          <p:cNvSpPr>
            <a:spLocks noGrp="1"/>
          </p:cNvSpPr>
          <p:nvPr>
            <p:ph type="body" sz="quarter" idx="15" hasCustomPrompt="1"/>
          </p:nvPr>
        </p:nvSpPr>
        <p:spPr>
          <a:xfrm>
            <a:off x="69532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Tree>
    <p:extLst>
      <p:ext uri="{BB962C8B-B14F-4D97-AF65-F5344CB8AC3E}">
        <p14:creationId xmlns:p14="http://schemas.microsoft.com/office/powerpoint/2010/main" val="2553450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x6 w icon">
    <p:spTree>
      <p:nvGrpSpPr>
        <p:cNvPr id="1" name=""/>
        <p:cNvGrpSpPr/>
        <p:nvPr/>
      </p:nvGrpSpPr>
      <p:grpSpPr>
        <a:xfrm>
          <a:off x="0" y="0"/>
          <a:ext cx="0" cy="0"/>
          <a:chOff x="0" y="0"/>
          <a:chExt cx="0" cy="0"/>
        </a:xfrm>
      </p:grpSpPr>
      <p:sp>
        <p:nvSpPr>
          <p:cNvPr id="3" name="Text Placeholder 26">
            <a:extLst>
              <a:ext uri="{FF2B5EF4-FFF2-40B4-BE49-F238E27FC236}">
                <a16:creationId xmlns:a16="http://schemas.microsoft.com/office/drawing/2014/main" id="{771D54CD-7962-4212-91D8-D8DF44D65A1D}"/>
              </a:ext>
            </a:extLst>
          </p:cNvPr>
          <p:cNvSpPr>
            <a:spLocks noGrp="1"/>
          </p:cNvSpPr>
          <p:nvPr>
            <p:ph type="body" sz="quarter" idx="12"/>
          </p:nvPr>
        </p:nvSpPr>
        <p:spPr>
          <a:xfrm>
            <a:off x="1421045" y="2095018"/>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3" name="Text Placeholder 26">
            <a:extLst>
              <a:ext uri="{FF2B5EF4-FFF2-40B4-BE49-F238E27FC236}">
                <a16:creationId xmlns:a16="http://schemas.microsoft.com/office/drawing/2014/main" id="{5316BD86-96E9-41A8-9F9F-4071822C0643}"/>
              </a:ext>
            </a:extLst>
          </p:cNvPr>
          <p:cNvSpPr>
            <a:spLocks noGrp="1"/>
          </p:cNvSpPr>
          <p:nvPr>
            <p:ph type="body" sz="quarter" idx="18"/>
          </p:nvPr>
        </p:nvSpPr>
        <p:spPr>
          <a:xfrm>
            <a:off x="5059084" y="2095018"/>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5" name="Text Placeholder 26">
            <a:extLst>
              <a:ext uri="{FF2B5EF4-FFF2-40B4-BE49-F238E27FC236}">
                <a16:creationId xmlns:a16="http://schemas.microsoft.com/office/drawing/2014/main" id="{13C35231-4FE6-4A1E-9C02-D25CC08DD281}"/>
              </a:ext>
            </a:extLst>
          </p:cNvPr>
          <p:cNvSpPr>
            <a:spLocks noGrp="1"/>
          </p:cNvSpPr>
          <p:nvPr>
            <p:ph type="body" sz="quarter" idx="19"/>
          </p:nvPr>
        </p:nvSpPr>
        <p:spPr>
          <a:xfrm>
            <a:off x="8681084" y="2095018"/>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8" name="Номер слайда 5">
            <a:extLst>
              <a:ext uri="{FF2B5EF4-FFF2-40B4-BE49-F238E27FC236}">
                <a16:creationId xmlns:a16="http://schemas.microsoft.com/office/drawing/2014/main" id="{FB1BAA42-3A5F-46A1-9A44-B3D32A81BF92}"/>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4" name="Текст 11">
            <a:extLst>
              <a:ext uri="{FF2B5EF4-FFF2-40B4-BE49-F238E27FC236}">
                <a16:creationId xmlns:a16="http://schemas.microsoft.com/office/drawing/2014/main" id="{74CC0061-C9D2-46A5-83D4-CFA8E190A9D0}"/>
              </a:ext>
            </a:extLst>
          </p:cNvPr>
          <p:cNvSpPr>
            <a:spLocks noGrp="1"/>
          </p:cNvSpPr>
          <p:nvPr>
            <p:ph type="body" sz="quarter" idx="20"/>
          </p:nvPr>
        </p:nvSpPr>
        <p:spPr>
          <a:xfrm>
            <a:off x="1421045" y="1594160"/>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6" name="Текст 11">
            <a:extLst>
              <a:ext uri="{FF2B5EF4-FFF2-40B4-BE49-F238E27FC236}">
                <a16:creationId xmlns:a16="http://schemas.microsoft.com/office/drawing/2014/main" id="{ABBE3642-0795-48CB-A7A7-F6D3F667B0A5}"/>
              </a:ext>
            </a:extLst>
          </p:cNvPr>
          <p:cNvSpPr>
            <a:spLocks noGrp="1"/>
          </p:cNvSpPr>
          <p:nvPr>
            <p:ph type="body" sz="quarter" idx="22"/>
          </p:nvPr>
        </p:nvSpPr>
        <p:spPr>
          <a:xfrm>
            <a:off x="5059084" y="1594160"/>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FF769369-90BD-4154-B0CE-82A986D27D98}"/>
              </a:ext>
            </a:extLst>
          </p:cNvPr>
          <p:cNvSpPr>
            <a:spLocks noGrp="1"/>
          </p:cNvSpPr>
          <p:nvPr>
            <p:ph type="body" sz="quarter" idx="23"/>
          </p:nvPr>
        </p:nvSpPr>
        <p:spPr>
          <a:xfrm>
            <a:off x="8681084" y="1594160"/>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Text Placeholder 26">
            <a:extLst>
              <a:ext uri="{FF2B5EF4-FFF2-40B4-BE49-F238E27FC236}">
                <a16:creationId xmlns:a16="http://schemas.microsoft.com/office/drawing/2014/main" id="{91F3115E-1052-4D1A-B7CF-C90B53FCFA35}"/>
              </a:ext>
            </a:extLst>
          </p:cNvPr>
          <p:cNvSpPr>
            <a:spLocks noGrp="1"/>
          </p:cNvSpPr>
          <p:nvPr>
            <p:ph type="body" sz="quarter" idx="24"/>
          </p:nvPr>
        </p:nvSpPr>
        <p:spPr>
          <a:xfrm>
            <a:off x="1421045" y="4453436"/>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1" name="Текст 11">
            <a:extLst>
              <a:ext uri="{FF2B5EF4-FFF2-40B4-BE49-F238E27FC236}">
                <a16:creationId xmlns:a16="http://schemas.microsoft.com/office/drawing/2014/main" id="{076BD82B-F97D-47A0-A525-5179E1999E24}"/>
              </a:ext>
            </a:extLst>
          </p:cNvPr>
          <p:cNvSpPr>
            <a:spLocks noGrp="1"/>
          </p:cNvSpPr>
          <p:nvPr>
            <p:ph type="body" sz="quarter" idx="25"/>
          </p:nvPr>
        </p:nvSpPr>
        <p:spPr>
          <a:xfrm>
            <a:off x="1421045" y="3952578"/>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2" name="Text Placeholder 26">
            <a:extLst>
              <a:ext uri="{FF2B5EF4-FFF2-40B4-BE49-F238E27FC236}">
                <a16:creationId xmlns:a16="http://schemas.microsoft.com/office/drawing/2014/main" id="{57A7DBFB-BA61-4C99-8DFA-442D1C8FE8D4}"/>
              </a:ext>
            </a:extLst>
          </p:cNvPr>
          <p:cNvSpPr>
            <a:spLocks noGrp="1"/>
          </p:cNvSpPr>
          <p:nvPr>
            <p:ph type="body" sz="quarter" idx="26"/>
          </p:nvPr>
        </p:nvSpPr>
        <p:spPr>
          <a:xfrm>
            <a:off x="5059084" y="4453436"/>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3" name="Текст 11">
            <a:extLst>
              <a:ext uri="{FF2B5EF4-FFF2-40B4-BE49-F238E27FC236}">
                <a16:creationId xmlns:a16="http://schemas.microsoft.com/office/drawing/2014/main" id="{3FB95203-97B4-4DFB-B2DF-964597A0987F}"/>
              </a:ext>
            </a:extLst>
          </p:cNvPr>
          <p:cNvSpPr>
            <a:spLocks noGrp="1"/>
          </p:cNvSpPr>
          <p:nvPr>
            <p:ph type="body" sz="quarter" idx="27"/>
          </p:nvPr>
        </p:nvSpPr>
        <p:spPr>
          <a:xfrm>
            <a:off x="5059084" y="3952578"/>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4" name="Text Placeholder 26">
            <a:extLst>
              <a:ext uri="{FF2B5EF4-FFF2-40B4-BE49-F238E27FC236}">
                <a16:creationId xmlns:a16="http://schemas.microsoft.com/office/drawing/2014/main" id="{EA740A7B-B836-4C4E-A11F-F3A479361272}"/>
              </a:ext>
            </a:extLst>
          </p:cNvPr>
          <p:cNvSpPr>
            <a:spLocks noGrp="1"/>
          </p:cNvSpPr>
          <p:nvPr>
            <p:ph type="body" sz="quarter" idx="28"/>
          </p:nvPr>
        </p:nvSpPr>
        <p:spPr>
          <a:xfrm>
            <a:off x="8697123" y="4453436"/>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5" name="Текст 11">
            <a:extLst>
              <a:ext uri="{FF2B5EF4-FFF2-40B4-BE49-F238E27FC236}">
                <a16:creationId xmlns:a16="http://schemas.microsoft.com/office/drawing/2014/main" id="{31AC7D28-F658-4A90-A8CF-9476197729B4}"/>
              </a:ext>
            </a:extLst>
          </p:cNvPr>
          <p:cNvSpPr>
            <a:spLocks noGrp="1"/>
          </p:cNvSpPr>
          <p:nvPr>
            <p:ph type="body" sz="quarter" idx="29"/>
          </p:nvPr>
        </p:nvSpPr>
        <p:spPr>
          <a:xfrm>
            <a:off x="8697123" y="3952578"/>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6" name="Рисунок 4">
            <a:extLst>
              <a:ext uri="{FF2B5EF4-FFF2-40B4-BE49-F238E27FC236}">
                <a16:creationId xmlns:a16="http://schemas.microsoft.com/office/drawing/2014/main" id="{35289DC4-3CEC-42F5-8013-199F4D901848}"/>
              </a:ext>
            </a:extLst>
          </p:cNvPr>
          <p:cNvSpPr>
            <a:spLocks noGrp="1"/>
          </p:cNvSpPr>
          <p:nvPr>
            <p:ph type="pic" sz="quarter" idx="30" hasCustomPrompt="1"/>
          </p:nvPr>
        </p:nvSpPr>
        <p:spPr>
          <a:xfrm>
            <a:off x="816565" y="1594160"/>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7" name="Рисунок 4">
            <a:extLst>
              <a:ext uri="{FF2B5EF4-FFF2-40B4-BE49-F238E27FC236}">
                <a16:creationId xmlns:a16="http://schemas.microsoft.com/office/drawing/2014/main" id="{E50A4281-4FB1-4D31-AEE6-DECEF8478C9E}"/>
              </a:ext>
            </a:extLst>
          </p:cNvPr>
          <p:cNvSpPr>
            <a:spLocks noGrp="1"/>
          </p:cNvSpPr>
          <p:nvPr>
            <p:ph type="pic" sz="quarter" idx="31" hasCustomPrompt="1"/>
          </p:nvPr>
        </p:nvSpPr>
        <p:spPr>
          <a:xfrm>
            <a:off x="816565" y="3930827"/>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8" name="Рисунок 4">
            <a:extLst>
              <a:ext uri="{FF2B5EF4-FFF2-40B4-BE49-F238E27FC236}">
                <a16:creationId xmlns:a16="http://schemas.microsoft.com/office/drawing/2014/main" id="{AA25C2A3-0137-465B-A21F-5FE2C0A139CF}"/>
              </a:ext>
            </a:extLst>
          </p:cNvPr>
          <p:cNvSpPr>
            <a:spLocks noGrp="1"/>
          </p:cNvSpPr>
          <p:nvPr>
            <p:ph type="pic" sz="quarter" idx="32" hasCustomPrompt="1"/>
          </p:nvPr>
        </p:nvSpPr>
        <p:spPr>
          <a:xfrm>
            <a:off x="4454604" y="1594160"/>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9" name="Рисунок 4">
            <a:extLst>
              <a:ext uri="{FF2B5EF4-FFF2-40B4-BE49-F238E27FC236}">
                <a16:creationId xmlns:a16="http://schemas.microsoft.com/office/drawing/2014/main" id="{D0025C78-8C89-4D62-895B-85D36765719C}"/>
              </a:ext>
            </a:extLst>
          </p:cNvPr>
          <p:cNvSpPr>
            <a:spLocks noGrp="1"/>
          </p:cNvSpPr>
          <p:nvPr>
            <p:ph type="pic" sz="quarter" idx="33" hasCustomPrompt="1"/>
          </p:nvPr>
        </p:nvSpPr>
        <p:spPr>
          <a:xfrm>
            <a:off x="4454604" y="3930827"/>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30" name="Рисунок 4">
            <a:extLst>
              <a:ext uri="{FF2B5EF4-FFF2-40B4-BE49-F238E27FC236}">
                <a16:creationId xmlns:a16="http://schemas.microsoft.com/office/drawing/2014/main" id="{A3E766D1-D271-4B2E-8F6E-D8C6A596B307}"/>
              </a:ext>
            </a:extLst>
          </p:cNvPr>
          <p:cNvSpPr>
            <a:spLocks noGrp="1"/>
          </p:cNvSpPr>
          <p:nvPr>
            <p:ph type="pic" sz="quarter" idx="34" hasCustomPrompt="1"/>
          </p:nvPr>
        </p:nvSpPr>
        <p:spPr>
          <a:xfrm>
            <a:off x="8128691" y="1594160"/>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31" name="Рисунок 4">
            <a:extLst>
              <a:ext uri="{FF2B5EF4-FFF2-40B4-BE49-F238E27FC236}">
                <a16:creationId xmlns:a16="http://schemas.microsoft.com/office/drawing/2014/main" id="{9BF9F722-880B-427E-B799-7CB6999BFD13}"/>
              </a:ext>
            </a:extLst>
          </p:cNvPr>
          <p:cNvSpPr>
            <a:spLocks noGrp="1"/>
          </p:cNvSpPr>
          <p:nvPr>
            <p:ph type="pic" sz="quarter" idx="35" hasCustomPrompt="1"/>
          </p:nvPr>
        </p:nvSpPr>
        <p:spPr>
          <a:xfrm>
            <a:off x="8128691" y="3930827"/>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32" name="Текст 4">
            <a:extLst>
              <a:ext uri="{FF2B5EF4-FFF2-40B4-BE49-F238E27FC236}">
                <a16:creationId xmlns:a16="http://schemas.microsoft.com/office/drawing/2014/main" id="{63DBBA02-08A4-468F-BF84-BAF6ECA1FFD0}"/>
              </a:ext>
            </a:extLst>
          </p:cNvPr>
          <p:cNvSpPr>
            <a:spLocks noGrp="1"/>
          </p:cNvSpPr>
          <p:nvPr>
            <p:ph type="body" sz="quarter" idx="3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34" name="Текст 9">
            <a:extLst>
              <a:ext uri="{FF2B5EF4-FFF2-40B4-BE49-F238E27FC236}">
                <a16:creationId xmlns:a16="http://schemas.microsoft.com/office/drawing/2014/main" id="{739DE77E-8383-42A0-9CCB-731498169572}"/>
              </a:ext>
            </a:extLst>
          </p:cNvPr>
          <p:cNvSpPr>
            <a:spLocks noGrp="1"/>
          </p:cNvSpPr>
          <p:nvPr>
            <p:ph type="body" sz="quarter" idx="37"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
        <p:nvSpPr>
          <p:cNvPr id="36" name="Текст 5">
            <a:extLst>
              <a:ext uri="{FF2B5EF4-FFF2-40B4-BE49-F238E27FC236}">
                <a16:creationId xmlns:a16="http://schemas.microsoft.com/office/drawing/2014/main" id="{109756C9-FE83-463C-960D-8883CC2BB22A}"/>
              </a:ext>
            </a:extLst>
          </p:cNvPr>
          <p:cNvSpPr>
            <a:spLocks noGrp="1"/>
          </p:cNvSpPr>
          <p:nvPr>
            <p:ph type="body" sz="quarter" idx="15" hasCustomPrompt="1"/>
          </p:nvPr>
        </p:nvSpPr>
        <p:spPr>
          <a:xfrm>
            <a:off x="69532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Tree>
    <p:extLst>
      <p:ext uri="{BB962C8B-B14F-4D97-AF65-F5344CB8AC3E}">
        <p14:creationId xmlns:p14="http://schemas.microsoft.com/office/powerpoint/2010/main" val="3667541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x7">
    <p:spTree>
      <p:nvGrpSpPr>
        <p:cNvPr id="1" name=""/>
        <p:cNvGrpSpPr/>
        <p:nvPr/>
      </p:nvGrpSpPr>
      <p:grpSpPr>
        <a:xfrm>
          <a:off x="0" y="0"/>
          <a:ext cx="0" cy="0"/>
          <a:chOff x="0" y="0"/>
          <a:chExt cx="0" cy="0"/>
        </a:xfrm>
      </p:grpSpPr>
      <p:sp>
        <p:nvSpPr>
          <p:cNvPr id="3" name="Text Placeholder 26">
            <a:extLst>
              <a:ext uri="{FF2B5EF4-FFF2-40B4-BE49-F238E27FC236}">
                <a16:creationId xmlns:a16="http://schemas.microsoft.com/office/drawing/2014/main" id="{771D54CD-7962-4212-91D8-D8DF44D65A1D}"/>
              </a:ext>
            </a:extLst>
          </p:cNvPr>
          <p:cNvSpPr>
            <a:spLocks noGrp="1"/>
          </p:cNvSpPr>
          <p:nvPr>
            <p:ph type="body" sz="quarter" idx="12"/>
          </p:nvPr>
        </p:nvSpPr>
        <p:spPr>
          <a:xfrm>
            <a:off x="695323" y="2095018"/>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1" name="Text Placeholder 26">
            <a:extLst>
              <a:ext uri="{FF2B5EF4-FFF2-40B4-BE49-F238E27FC236}">
                <a16:creationId xmlns:a16="http://schemas.microsoft.com/office/drawing/2014/main" id="{9F79B996-DBC2-4898-9CC6-FA8616C36EFE}"/>
              </a:ext>
            </a:extLst>
          </p:cNvPr>
          <p:cNvSpPr>
            <a:spLocks noGrp="1"/>
          </p:cNvSpPr>
          <p:nvPr>
            <p:ph type="body" sz="quarter" idx="17"/>
          </p:nvPr>
        </p:nvSpPr>
        <p:spPr>
          <a:xfrm>
            <a:off x="3357244" y="2095018"/>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3" name="Text Placeholder 26">
            <a:extLst>
              <a:ext uri="{FF2B5EF4-FFF2-40B4-BE49-F238E27FC236}">
                <a16:creationId xmlns:a16="http://schemas.microsoft.com/office/drawing/2014/main" id="{5316BD86-96E9-41A8-9F9F-4071822C0643}"/>
              </a:ext>
            </a:extLst>
          </p:cNvPr>
          <p:cNvSpPr>
            <a:spLocks noGrp="1"/>
          </p:cNvSpPr>
          <p:nvPr>
            <p:ph type="body" sz="quarter" idx="18"/>
          </p:nvPr>
        </p:nvSpPr>
        <p:spPr>
          <a:xfrm>
            <a:off x="6019164" y="2095018"/>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5" name="Text Placeholder 26">
            <a:extLst>
              <a:ext uri="{FF2B5EF4-FFF2-40B4-BE49-F238E27FC236}">
                <a16:creationId xmlns:a16="http://schemas.microsoft.com/office/drawing/2014/main" id="{13C35231-4FE6-4A1E-9C02-D25CC08DD281}"/>
              </a:ext>
            </a:extLst>
          </p:cNvPr>
          <p:cNvSpPr>
            <a:spLocks noGrp="1"/>
          </p:cNvSpPr>
          <p:nvPr>
            <p:ph type="body" sz="quarter" idx="19"/>
          </p:nvPr>
        </p:nvSpPr>
        <p:spPr>
          <a:xfrm>
            <a:off x="8681084" y="2095018"/>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8" name="Номер слайда 5">
            <a:extLst>
              <a:ext uri="{FF2B5EF4-FFF2-40B4-BE49-F238E27FC236}">
                <a16:creationId xmlns:a16="http://schemas.microsoft.com/office/drawing/2014/main" id="{FB1BAA42-3A5F-46A1-9A44-B3D32A81BF92}"/>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4" name="Текст 11">
            <a:extLst>
              <a:ext uri="{FF2B5EF4-FFF2-40B4-BE49-F238E27FC236}">
                <a16:creationId xmlns:a16="http://schemas.microsoft.com/office/drawing/2014/main" id="{74CC0061-C9D2-46A5-83D4-CFA8E190A9D0}"/>
              </a:ext>
            </a:extLst>
          </p:cNvPr>
          <p:cNvSpPr>
            <a:spLocks noGrp="1"/>
          </p:cNvSpPr>
          <p:nvPr>
            <p:ph type="body" sz="quarter" idx="20"/>
          </p:nvPr>
        </p:nvSpPr>
        <p:spPr>
          <a:xfrm>
            <a:off x="695323" y="1594160"/>
            <a:ext cx="2525396" cy="439737"/>
          </a:xfrm>
          <a:prstGeom prst="rect">
            <a:avLst/>
          </a:prstGeom>
        </p:spPr>
        <p:txBody>
          <a:bodyPr anchor="b"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екст 11">
            <a:extLst>
              <a:ext uri="{FF2B5EF4-FFF2-40B4-BE49-F238E27FC236}">
                <a16:creationId xmlns:a16="http://schemas.microsoft.com/office/drawing/2014/main" id="{F3931C29-7424-45A8-92D0-5F5BE6A06156}"/>
              </a:ext>
            </a:extLst>
          </p:cNvPr>
          <p:cNvSpPr>
            <a:spLocks noGrp="1"/>
          </p:cNvSpPr>
          <p:nvPr>
            <p:ph type="body" sz="quarter" idx="21"/>
          </p:nvPr>
        </p:nvSpPr>
        <p:spPr>
          <a:xfrm>
            <a:off x="3357244" y="1594160"/>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6" name="Текст 11">
            <a:extLst>
              <a:ext uri="{FF2B5EF4-FFF2-40B4-BE49-F238E27FC236}">
                <a16:creationId xmlns:a16="http://schemas.microsoft.com/office/drawing/2014/main" id="{ABBE3642-0795-48CB-A7A7-F6D3F667B0A5}"/>
              </a:ext>
            </a:extLst>
          </p:cNvPr>
          <p:cNvSpPr>
            <a:spLocks noGrp="1"/>
          </p:cNvSpPr>
          <p:nvPr>
            <p:ph type="body" sz="quarter" idx="22"/>
          </p:nvPr>
        </p:nvSpPr>
        <p:spPr>
          <a:xfrm>
            <a:off x="6019164" y="1594160"/>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FF769369-90BD-4154-B0CE-82A986D27D98}"/>
              </a:ext>
            </a:extLst>
          </p:cNvPr>
          <p:cNvSpPr>
            <a:spLocks noGrp="1"/>
          </p:cNvSpPr>
          <p:nvPr>
            <p:ph type="body" sz="quarter" idx="23"/>
          </p:nvPr>
        </p:nvSpPr>
        <p:spPr>
          <a:xfrm>
            <a:off x="8681084" y="1594160"/>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Text Placeholder 26">
            <a:extLst>
              <a:ext uri="{FF2B5EF4-FFF2-40B4-BE49-F238E27FC236}">
                <a16:creationId xmlns:a16="http://schemas.microsoft.com/office/drawing/2014/main" id="{91F3115E-1052-4D1A-B7CF-C90B53FCFA35}"/>
              </a:ext>
            </a:extLst>
          </p:cNvPr>
          <p:cNvSpPr>
            <a:spLocks noGrp="1"/>
          </p:cNvSpPr>
          <p:nvPr>
            <p:ph type="body" sz="quarter" idx="24"/>
          </p:nvPr>
        </p:nvSpPr>
        <p:spPr>
          <a:xfrm>
            <a:off x="1538560" y="4453436"/>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1" name="Текст 11">
            <a:extLst>
              <a:ext uri="{FF2B5EF4-FFF2-40B4-BE49-F238E27FC236}">
                <a16:creationId xmlns:a16="http://schemas.microsoft.com/office/drawing/2014/main" id="{076BD82B-F97D-47A0-A525-5179E1999E24}"/>
              </a:ext>
            </a:extLst>
          </p:cNvPr>
          <p:cNvSpPr>
            <a:spLocks noGrp="1"/>
          </p:cNvSpPr>
          <p:nvPr>
            <p:ph type="body" sz="quarter" idx="25"/>
          </p:nvPr>
        </p:nvSpPr>
        <p:spPr>
          <a:xfrm>
            <a:off x="1538560" y="3952578"/>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2" name="Text Placeholder 26">
            <a:extLst>
              <a:ext uri="{FF2B5EF4-FFF2-40B4-BE49-F238E27FC236}">
                <a16:creationId xmlns:a16="http://schemas.microsoft.com/office/drawing/2014/main" id="{57A7DBFB-BA61-4C99-8DFA-442D1C8FE8D4}"/>
              </a:ext>
            </a:extLst>
          </p:cNvPr>
          <p:cNvSpPr>
            <a:spLocks noGrp="1"/>
          </p:cNvSpPr>
          <p:nvPr>
            <p:ph type="body" sz="quarter" idx="26"/>
          </p:nvPr>
        </p:nvSpPr>
        <p:spPr>
          <a:xfrm>
            <a:off x="8128044" y="4453436"/>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3" name="Текст 11">
            <a:extLst>
              <a:ext uri="{FF2B5EF4-FFF2-40B4-BE49-F238E27FC236}">
                <a16:creationId xmlns:a16="http://schemas.microsoft.com/office/drawing/2014/main" id="{3FB95203-97B4-4DFB-B2DF-964597A0987F}"/>
              </a:ext>
            </a:extLst>
          </p:cNvPr>
          <p:cNvSpPr>
            <a:spLocks noGrp="1"/>
          </p:cNvSpPr>
          <p:nvPr>
            <p:ph type="body" sz="quarter" idx="27"/>
          </p:nvPr>
        </p:nvSpPr>
        <p:spPr>
          <a:xfrm>
            <a:off x="8128044" y="3952578"/>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4" name="Text Placeholder 26">
            <a:extLst>
              <a:ext uri="{FF2B5EF4-FFF2-40B4-BE49-F238E27FC236}">
                <a16:creationId xmlns:a16="http://schemas.microsoft.com/office/drawing/2014/main" id="{27C39F91-09FC-422D-8E18-EB5A5079ADD1}"/>
              </a:ext>
            </a:extLst>
          </p:cNvPr>
          <p:cNvSpPr>
            <a:spLocks noGrp="1"/>
          </p:cNvSpPr>
          <p:nvPr>
            <p:ph type="body" sz="quarter" idx="28"/>
          </p:nvPr>
        </p:nvSpPr>
        <p:spPr>
          <a:xfrm>
            <a:off x="4900069" y="4453436"/>
            <a:ext cx="25253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5" name="Текст 11">
            <a:extLst>
              <a:ext uri="{FF2B5EF4-FFF2-40B4-BE49-F238E27FC236}">
                <a16:creationId xmlns:a16="http://schemas.microsoft.com/office/drawing/2014/main" id="{72894860-D4AD-40A1-98AA-CA0C9BA9B6DC}"/>
              </a:ext>
            </a:extLst>
          </p:cNvPr>
          <p:cNvSpPr>
            <a:spLocks noGrp="1"/>
          </p:cNvSpPr>
          <p:nvPr>
            <p:ph type="body" sz="quarter" idx="29"/>
          </p:nvPr>
        </p:nvSpPr>
        <p:spPr>
          <a:xfrm>
            <a:off x="4900069" y="3952578"/>
            <a:ext cx="25253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6" name="Текст 4">
            <a:extLst>
              <a:ext uri="{FF2B5EF4-FFF2-40B4-BE49-F238E27FC236}">
                <a16:creationId xmlns:a16="http://schemas.microsoft.com/office/drawing/2014/main" id="{13D4BF2C-8849-41A6-9B94-3C5E2B9D4508}"/>
              </a:ext>
            </a:extLst>
          </p:cNvPr>
          <p:cNvSpPr>
            <a:spLocks noGrp="1"/>
          </p:cNvSpPr>
          <p:nvPr>
            <p:ph type="body" sz="quarter" idx="30"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7" name="Текст 9">
            <a:extLst>
              <a:ext uri="{FF2B5EF4-FFF2-40B4-BE49-F238E27FC236}">
                <a16:creationId xmlns:a16="http://schemas.microsoft.com/office/drawing/2014/main" id="{EC82C04E-3F84-4F4E-AE5D-B5611D40D3AB}"/>
              </a:ext>
            </a:extLst>
          </p:cNvPr>
          <p:cNvSpPr>
            <a:spLocks noGrp="1"/>
          </p:cNvSpPr>
          <p:nvPr>
            <p:ph type="body" sz="quarter" idx="31"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
        <p:nvSpPr>
          <p:cNvPr id="29" name="Текст 5">
            <a:extLst>
              <a:ext uri="{FF2B5EF4-FFF2-40B4-BE49-F238E27FC236}">
                <a16:creationId xmlns:a16="http://schemas.microsoft.com/office/drawing/2014/main" id="{4A8CBC14-A855-41D6-9BF2-235B8E673A69}"/>
              </a:ext>
            </a:extLst>
          </p:cNvPr>
          <p:cNvSpPr>
            <a:spLocks noGrp="1"/>
          </p:cNvSpPr>
          <p:nvPr>
            <p:ph type="body" sz="quarter" idx="15" hasCustomPrompt="1"/>
          </p:nvPr>
        </p:nvSpPr>
        <p:spPr>
          <a:xfrm>
            <a:off x="69532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Tree>
    <p:extLst>
      <p:ext uri="{BB962C8B-B14F-4D97-AF65-F5344CB8AC3E}">
        <p14:creationId xmlns:p14="http://schemas.microsoft.com/office/powerpoint/2010/main" val="3692470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x7 w icon">
    <p:spTree>
      <p:nvGrpSpPr>
        <p:cNvPr id="1" name=""/>
        <p:cNvGrpSpPr/>
        <p:nvPr/>
      </p:nvGrpSpPr>
      <p:grpSpPr>
        <a:xfrm>
          <a:off x="0" y="0"/>
          <a:ext cx="0" cy="0"/>
          <a:chOff x="0" y="0"/>
          <a:chExt cx="0" cy="0"/>
        </a:xfrm>
      </p:grpSpPr>
      <p:sp>
        <p:nvSpPr>
          <p:cNvPr id="3" name="Text Placeholder 26">
            <a:extLst>
              <a:ext uri="{FF2B5EF4-FFF2-40B4-BE49-F238E27FC236}">
                <a16:creationId xmlns:a16="http://schemas.microsoft.com/office/drawing/2014/main" id="{771D54CD-7962-4212-91D8-D8DF44D65A1D}"/>
              </a:ext>
            </a:extLst>
          </p:cNvPr>
          <p:cNvSpPr>
            <a:spLocks noGrp="1"/>
          </p:cNvSpPr>
          <p:nvPr>
            <p:ph type="body" sz="quarter" idx="12"/>
          </p:nvPr>
        </p:nvSpPr>
        <p:spPr>
          <a:xfrm>
            <a:off x="1300523" y="2095018"/>
            <a:ext cx="19201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1" name="Text Placeholder 26">
            <a:extLst>
              <a:ext uri="{FF2B5EF4-FFF2-40B4-BE49-F238E27FC236}">
                <a16:creationId xmlns:a16="http://schemas.microsoft.com/office/drawing/2014/main" id="{9F79B996-DBC2-4898-9CC6-FA8616C36EFE}"/>
              </a:ext>
            </a:extLst>
          </p:cNvPr>
          <p:cNvSpPr>
            <a:spLocks noGrp="1"/>
          </p:cNvSpPr>
          <p:nvPr>
            <p:ph type="body" sz="quarter" idx="17"/>
          </p:nvPr>
        </p:nvSpPr>
        <p:spPr>
          <a:xfrm>
            <a:off x="3962444" y="2095018"/>
            <a:ext cx="19201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3" name="Text Placeholder 26">
            <a:extLst>
              <a:ext uri="{FF2B5EF4-FFF2-40B4-BE49-F238E27FC236}">
                <a16:creationId xmlns:a16="http://schemas.microsoft.com/office/drawing/2014/main" id="{5316BD86-96E9-41A8-9F9F-4071822C0643}"/>
              </a:ext>
            </a:extLst>
          </p:cNvPr>
          <p:cNvSpPr>
            <a:spLocks noGrp="1"/>
          </p:cNvSpPr>
          <p:nvPr>
            <p:ph type="body" sz="quarter" idx="18"/>
          </p:nvPr>
        </p:nvSpPr>
        <p:spPr>
          <a:xfrm>
            <a:off x="6624364" y="2095018"/>
            <a:ext cx="19201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5" name="Text Placeholder 26">
            <a:extLst>
              <a:ext uri="{FF2B5EF4-FFF2-40B4-BE49-F238E27FC236}">
                <a16:creationId xmlns:a16="http://schemas.microsoft.com/office/drawing/2014/main" id="{13C35231-4FE6-4A1E-9C02-D25CC08DD281}"/>
              </a:ext>
            </a:extLst>
          </p:cNvPr>
          <p:cNvSpPr>
            <a:spLocks noGrp="1"/>
          </p:cNvSpPr>
          <p:nvPr>
            <p:ph type="body" sz="quarter" idx="19"/>
          </p:nvPr>
        </p:nvSpPr>
        <p:spPr>
          <a:xfrm>
            <a:off x="9286284" y="2095018"/>
            <a:ext cx="19201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38" name="Номер слайда 5">
            <a:extLst>
              <a:ext uri="{FF2B5EF4-FFF2-40B4-BE49-F238E27FC236}">
                <a16:creationId xmlns:a16="http://schemas.microsoft.com/office/drawing/2014/main" id="{FB1BAA42-3A5F-46A1-9A44-B3D32A81BF92}"/>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4" name="Текст 11">
            <a:extLst>
              <a:ext uri="{FF2B5EF4-FFF2-40B4-BE49-F238E27FC236}">
                <a16:creationId xmlns:a16="http://schemas.microsoft.com/office/drawing/2014/main" id="{74CC0061-C9D2-46A5-83D4-CFA8E190A9D0}"/>
              </a:ext>
            </a:extLst>
          </p:cNvPr>
          <p:cNvSpPr>
            <a:spLocks noGrp="1"/>
          </p:cNvSpPr>
          <p:nvPr>
            <p:ph type="body" sz="quarter" idx="20"/>
          </p:nvPr>
        </p:nvSpPr>
        <p:spPr>
          <a:xfrm>
            <a:off x="1300523" y="1594160"/>
            <a:ext cx="1920196" cy="439737"/>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a:buNone/>
              <a:defRPr lang="ru-RU" sz="18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екст 11">
            <a:extLst>
              <a:ext uri="{FF2B5EF4-FFF2-40B4-BE49-F238E27FC236}">
                <a16:creationId xmlns:a16="http://schemas.microsoft.com/office/drawing/2014/main" id="{F3931C29-7424-45A8-92D0-5F5BE6A06156}"/>
              </a:ext>
            </a:extLst>
          </p:cNvPr>
          <p:cNvSpPr>
            <a:spLocks noGrp="1"/>
          </p:cNvSpPr>
          <p:nvPr>
            <p:ph type="body" sz="quarter" idx="21"/>
          </p:nvPr>
        </p:nvSpPr>
        <p:spPr>
          <a:xfrm>
            <a:off x="3962444" y="1594160"/>
            <a:ext cx="1920196" cy="439737"/>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a:buNone/>
              <a:defRPr lang="ru-RU" sz="1800" b="1" kern="1200" dirty="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marL="0" lvl="0" indent="0" algn="l" defTabSz="914400" rtl="0" eaLnBrk="1" latinLnBrk="0" hangingPunct="1">
              <a:lnSpc>
                <a:spcPct val="90000"/>
              </a:lnSpc>
              <a:spcBef>
                <a:spcPts val="1000"/>
              </a:spcBef>
              <a:buFont typeface="Arial"/>
              <a:buNone/>
            </a:pPr>
            <a:r>
              <a:rPr lang="ru-RU" dirty="0"/>
              <a:t>Образец текста</a:t>
            </a:r>
          </a:p>
        </p:txBody>
      </p:sp>
      <p:sp>
        <p:nvSpPr>
          <p:cNvPr id="16" name="Текст 11">
            <a:extLst>
              <a:ext uri="{FF2B5EF4-FFF2-40B4-BE49-F238E27FC236}">
                <a16:creationId xmlns:a16="http://schemas.microsoft.com/office/drawing/2014/main" id="{ABBE3642-0795-48CB-A7A7-F6D3F667B0A5}"/>
              </a:ext>
            </a:extLst>
          </p:cNvPr>
          <p:cNvSpPr>
            <a:spLocks noGrp="1"/>
          </p:cNvSpPr>
          <p:nvPr>
            <p:ph type="body" sz="quarter" idx="22"/>
          </p:nvPr>
        </p:nvSpPr>
        <p:spPr>
          <a:xfrm>
            <a:off x="6624364" y="1594160"/>
            <a:ext cx="1920196" cy="439737"/>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a:buNone/>
              <a:defRPr lang="ru-RU" sz="1800" b="1" kern="1200" dirty="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marL="0" lvl="0" indent="0" algn="l" defTabSz="914400" rtl="0" eaLnBrk="1" latinLnBrk="0" hangingPunct="1">
              <a:lnSpc>
                <a:spcPct val="90000"/>
              </a:lnSpc>
              <a:spcBef>
                <a:spcPts val="1000"/>
              </a:spcBef>
              <a:buFont typeface="Arial"/>
              <a:buNone/>
            </a:pPr>
            <a:r>
              <a:rPr lang="ru-RU" dirty="0"/>
              <a:t>Образец текста</a:t>
            </a:r>
          </a:p>
        </p:txBody>
      </p:sp>
      <p:sp>
        <p:nvSpPr>
          <p:cNvPr id="17" name="Текст 11">
            <a:extLst>
              <a:ext uri="{FF2B5EF4-FFF2-40B4-BE49-F238E27FC236}">
                <a16:creationId xmlns:a16="http://schemas.microsoft.com/office/drawing/2014/main" id="{FF769369-90BD-4154-B0CE-82A986D27D98}"/>
              </a:ext>
            </a:extLst>
          </p:cNvPr>
          <p:cNvSpPr>
            <a:spLocks noGrp="1"/>
          </p:cNvSpPr>
          <p:nvPr>
            <p:ph type="body" sz="quarter" idx="23"/>
          </p:nvPr>
        </p:nvSpPr>
        <p:spPr>
          <a:xfrm>
            <a:off x="9286284" y="1594160"/>
            <a:ext cx="1920196" cy="439737"/>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a:buNone/>
              <a:defRPr lang="ru-RU" sz="1800" b="1" kern="1200" dirty="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marL="0" lvl="0" indent="0" algn="l" defTabSz="914400" rtl="0" eaLnBrk="1" latinLnBrk="0" hangingPunct="1">
              <a:lnSpc>
                <a:spcPct val="90000"/>
              </a:lnSpc>
              <a:spcBef>
                <a:spcPts val="1000"/>
              </a:spcBef>
              <a:buFont typeface="Arial"/>
              <a:buNone/>
            </a:pPr>
            <a:r>
              <a:rPr lang="ru-RU" dirty="0"/>
              <a:t>Образец текста</a:t>
            </a:r>
          </a:p>
        </p:txBody>
      </p:sp>
      <p:sp>
        <p:nvSpPr>
          <p:cNvPr id="20" name="Text Placeholder 26">
            <a:extLst>
              <a:ext uri="{FF2B5EF4-FFF2-40B4-BE49-F238E27FC236}">
                <a16:creationId xmlns:a16="http://schemas.microsoft.com/office/drawing/2014/main" id="{91F3115E-1052-4D1A-B7CF-C90B53FCFA35}"/>
              </a:ext>
            </a:extLst>
          </p:cNvPr>
          <p:cNvSpPr>
            <a:spLocks noGrp="1"/>
          </p:cNvSpPr>
          <p:nvPr>
            <p:ph type="body" sz="quarter" idx="24"/>
          </p:nvPr>
        </p:nvSpPr>
        <p:spPr>
          <a:xfrm>
            <a:off x="2143760" y="4453436"/>
            <a:ext cx="19201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1" name="Текст 11">
            <a:extLst>
              <a:ext uri="{FF2B5EF4-FFF2-40B4-BE49-F238E27FC236}">
                <a16:creationId xmlns:a16="http://schemas.microsoft.com/office/drawing/2014/main" id="{076BD82B-F97D-47A0-A525-5179E1999E24}"/>
              </a:ext>
            </a:extLst>
          </p:cNvPr>
          <p:cNvSpPr>
            <a:spLocks noGrp="1"/>
          </p:cNvSpPr>
          <p:nvPr>
            <p:ph type="body" sz="quarter" idx="25"/>
          </p:nvPr>
        </p:nvSpPr>
        <p:spPr>
          <a:xfrm>
            <a:off x="2143760" y="3952578"/>
            <a:ext cx="1920196" cy="439737"/>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a:buNone/>
              <a:defRPr lang="ru-RU" sz="1800" b="1" kern="1200" dirty="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marL="0" lvl="0" indent="0" algn="l" defTabSz="914400" rtl="0" eaLnBrk="1" latinLnBrk="0" hangingPunct="1">
              <a:lnSpc>
                <a:spcPct val="90000"/>
              </a:lnSpc>
              <a:spcBef>
                <a:spcPts val="1000"/>
              </a:spcBef>
              <a:buFont typeface="Arial"/>
              <a:buNone/>
            </a:pPr>
            <a:r>
              <a:rPr lang="ru-RU" dirty="0"/>
              <a:t>Образец текста</a:t>
            </a:r>
          </a:p>
        </p:txBody>
      </p:sp>
      <p:sp>
        <p:nvSpPr>
          <p:cNvPr id="22" name="Text Placeholder 26">
            <a:extLst>
              <a:ext uri="{FF2B5EF4-FFF2-40B4-BE49-F238E27FC236}">
                <a16:creationId xmlns:a16="http://schemas.microsoft.com/office/drawing/2014/main" id="{57A7DBFB-BA61-4C99-8DFA-442D1C8FE8D4}"/>
              </a:ext>
            </a:extLst>
          </p:cNvPr>
          <p:cNvSpPr>
            <a:spLocks noGrp="1"/>
          </p:cNvSpPr>
          <p:nvPr>
            <p:ph type="body" sz="quarter" idx="26"/>
          </p:nvPr>
        </p:nvSpPr>
        <p:spPr>
          <a:xfrm>
            <a:off x="8733244" y="4453436"/>
            <a:ext cx="19201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3" name="Текст 11">
            <a:extLst>
              <a:ext uri="{FF2B5EF4-FFF2-40B4-BE49-F238E27FC236}">
                <a16:creationId xmlns:a16="http://schemas.microsoft.com/office/drawing/2014/main" id="{3FB95203-97B4-4DFB-B2DF-964597A0987F}"/>
              </a:ext>
            </a:extLst>
          </p:cNvPr>
          <p:cNvSpPr>
            <a:spLocks noGrp="1"/>
          </p:cNvSpPr>
          <p:nvPr>
            <p:ph type="body" sz="quarter" idx="27"/>
          </p:nvPr>
        </p:nvSpPr>
        <p:spPr>
          <a:xfrm>
            <a:off x="8733244" y="3952578"/>
            <a:ext cx="1920196" cy="439737"/>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a:buNone/>
              <a:defRPr lang="ru-RU" sz="1800" b="1" kern="1200" dirty="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marL="0" lvl="0" indent="0" algn="l" defTabSz="914400" rtl="0" eaLnBrk="1" latinLnBrk="0" hangingPunct="1">
              <a:lnSpc>
                <a:spcPct val="90000"/>
              </a:lnSpc>
              <a:spcBef>
                <a:spcPts val="1000"/>
              </a:spcBef>
              <a:buFont typeface="Arial"/>
              <a:buNone/>
            </a:pPr>
            <a:r>
              <a:rPr lang="ru-RU" dirty="0"/>
              <a:t>Образец текста</a:t>
            </a:r>
          </a:p>
        </p:txBody>
      </p:sp>
      <p:sp>
        <p:nvSpPr>
          <p:cNvPr id="24" name="Text Placeholder 26">
            <a:extLst>
              <a:ext uri="{FF2B5EF4-FFF2-40B4-BE49-F238E27FC236}">
                <a16:creationId xmlns:a16="http://schemas.microsoft.com/office/drawing/2014/main" id="{27C39F91-09FC-422D-8E18-EB5A5079ADD1}"/>
              </a:ext>
            </a:extLst>
          </p:cNvPr>
          <p:cNvSpPr>
            <a:spLocks noGrp="1"/>
          </p:cNvSpPr>
          <p:nvPr>
            <p:ph type="body" sz="quarter" idx="28"/>
          </p:nvPr>
        </p:nvSpPr>
        <p:spPr>
          <a:xfrm>
            <a:off x="5505269" y="4453436"/>
            <a:ext cx="1920196" cy="1571292"/>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5" name="Текст 11">
            <a:extLst>
              <a:ext uri="{FF2B5EF4-FFF2-40B4-BE49-F238E27FC236}">
                <a16:creationId xmlns:a16="http://schemas.microsoft.com/office/drawing/2014/main" id="{72894860-D4AD-40A1-98AA-CA0C9BA9B6DC}"/>
              </a:ext>
            </a:extLst>
          </p:cNvPr>
          <p:cNvSpPr>
            <a:spLocks noGrp="1"/>
          </p:cNvSpPr>
          <p:nvPr>
            <p:ph type="body" sz="quarter" idx="29"/>
          </p:nvPr>
        </p:nvSpPr>
        <p:spPr>
          <a:xfrm>
            <a:off x="5505269" y="3952578"/>
            <a:ext cx="1920196" cy="439737"/>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a:buNone/>
              <a:defRPr lang="ru-RU" sz="1800" b="1" kern="1200" dirty="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marL="0" lvl="0" indent="0" algn="l" defTabSz="914400" rtl="0" eaLnBrk="1" latinLnBrk="0" hangingPunct="1">
              <a:lnSpc>
                <a:spcPct val="90000"/>
              </a:lnSpc>
              <a:spcBef>
                <a:spcPts val="1000"/>
              </a:spcBef>
              <a:buFont typeface="Arial"/>
              <a:buNone/>
            </a:pPr>
            <a:r>
              <a:rPr lang="ru-RU" dirty="0"/>
              <a:t>Образец текста</a:t>
            </a:r>
          </a:p>
        </p:txBody>
      </p:sp>
      <p:sp>
        <p:nvSpPr>
          <p:cNvPr id="26" name="Рисунок 4">
            <a:extLst>
              <a:ext uri="{FF2B5EF4-FFF2-40B4-BE49-F238E27FC236}">
                <a16:creationId xmlns:a16="http://schemas.microsoft.com/office/drawing/2014/main" id="{E053BE0F-6E5E-413A-B0E6-401052DD0A64}"/>
              </a:ext>
            </a:extLst>
          </p:cNvPr>
          <p:cNvSpPr>
            <a:spLocks noGrp="1"/>
          </p:cNvSpPr>
          <p:nvPr>
            <p:ph type="pic" sz="quarter" idx="30" hasCustomPrompt="1"/>
          </p:nvPr>
        </p:nvSpPr>
        <p:spPr>
          <a:xfrm>
            <a:off x="743902" y="1594160"/>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7" name="Рисунок 4">
            <a:extLst>
              <a:ext uri="{FF2B5EF4-FFF2-40B4-BE49-F238E27FC236}">
                <a16:creationId xmlns:a16="http://schemas.microsoft.com/office/drawing/2014/main" id="{244DD67D-05ED-4E80-B7D2-6792BB25EAB6}"/>
              </a:ext>
            </a:extLst>
          </p:cNvPr>
          <p:cNvSpPr>
            <a:spLocks noGrp="1"/>
          </p:cNvSpPr>
          <p:nvPr>
            <p:ph type="pic" sz="quarter" idx="31" hasCustomPrompt="1"/>
          </p:nvPr>
        </p:nvSpPr>
        <p:spPr>
          <a:xfrm>
            <a:off x="3390602" y="1594160"/>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8" name="Рисунок 4">
            <a:extLst>
              <a:ext uri="{FF2B5EF4-FFF2-40B4-BE49-F238E27FC236}">
                <a16:creationId xmlns:a16="http://schemas.microsoft.com/office/drawing/2014/main" id="{0E14C1F8-2485-4B0E-8CBD-C29E2B3C4F3D}"/>
              </a:ext>
            </a:extLst>
          </p:cNvPr>
          <p:cNvSpPr>
            <a:spLocks noGrp="1"/>
          </p:cNvSpPr>
          <p:nvPr>
            <p:ph type="pic" sz="quarter" idx="32" hasCustomPrompt="1"/>
          </p:nvPr>
        </p:nvSpPr>
        <p:spPr>
          <a:xfrm>
            <a:off x="6067743" y="1594160"/>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9" name="Рисунок 4">
            <a:extLst>
              <a:ext uri="{FF2B5EF4-FFF2-40B4-BE49-F238E27FC236}">
                <a16:creationId xmlns:a16="http://schemas.microsoft.com/office/drawing/2014/main" id="{4279F8FA-3831-4532-BC62-385EFAE35DE0}"/>
              </a:ext>
            </a:extLst>
          </p:cNvPr>
          <p:cNvSpPr>
            <a:spLocks noGrp="1"/>
          </p:cNvSpPr>
          <p:nvPr>
            <p:ph type="pic" sz="quarter" idx="33" hasCustomPrompt="1"/>
          </p:nvPr>
        </p:nvSpPr>
        <p:spPr>
          <a:xfrm>
            <a:off x="8758651" y="1594160"/>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30" name="Рисунок 4">
            <a:extLst>
              <a:ext uri="{FF2B5EF4-FFF2-40B4-BE49-F238E27FC236}">
                <a16:creationId xmlns:a16="http://schemas.microsoft.com/office/drawing/2014/main" id="{2E9867BD-677D-4481-929D-283CFB9832C9}"/>
              </a:ext>
            </a:extLst>
          </p:cNvPr>
          <p:cNvSpPr>
            <a:spLocks noGrp="1"/>
          </p:cNvSpPr>
          <p:nvPr>
            <p:ph type="pic" sz="quarter" idx="34" hasCustomPrompt="1"/>
          </p:nvPr>
        </p:nvSpPr>
        <p:spPr>
          <a:xfrm>
            <a:off x="1599520" y="3935453"/>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34" name="Рисунок 4">
            <a:extLst>
              <a:ext uri="{FF2B5EF4-FFF2-40B4-BE49-F238E27FC236}">
                <a16:creationId xmlns:a16="http://schemas.microsoft.com/office/drawing/2014/main" id="{9ED2CE24-4EC1-410F-AAA5-AECDBAC9DC41}"/>
              </a:ext>
            </a:extLst>
          </p:cNvPr>
          <p:cNvSpPr>
            <a:spLocks noGrp="1"/>
          </p:cNvSpPr>
          <p:nvPr>
            <p:ph type="pic" sz="quarter" idx="35" hasCustomPrompt="1"/>
          </p:nvPr>
        </p:nvSpPr>
        <p:spPr>
          <a:xfrm>
            <a:off x="4961072" y="3935453"/>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36" name="Рисунок 4">
            <a:extLst>
              <a:ext uri="{FF2B5EF4-FFF2-40B4-BE49-F238E27FC236}">
                <a16:creationId xmlns:a16="http://schemas.microsoft.com/office/drawing/2014/main" id="{A8AF7434-7594-47F5-83AB-E2F35DCD472D}"/>
              </a:ext>
            </a:extLst>
          </p:cNvPr>
          <p:cNvSpPr>
            <a:spLocks noGrp="1"/>
          </p:cNvSpPr>
          <p:nvPr>
            <p:ph type="pic" sz="quarter" idx="36" hasCustomPrompt="1"/>
          </p:nvPr>
        </p:nvSpPr>
        <p:spPr>
          <a:xfrm>
            <a:off x="8190498" y="3935453"/>
            <a:ext cx="483237" cy="4832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32" name="Текст 4">
            <a:extLst>
              <a:ext uri="{FF2B5EF4-FFF2-40B4-BE49-F238E27FC236}">
                <a16:creationId xmlns:a16="http://schemas.microsoft.com/office/drawing/2014/main" id="{BD1D0E76-6687-4A6F-90E2-9239C01D29D7}"/>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37" name="Текст 9">
            <a:extLst>
              <a:ext uri="{FF2B5EF4-FFF2-40B4-BE49-F238E27FC236}">
                <a16:creationId xmlns:a16="http://schemas.microsoft.com/office/drawing/2014/main" id="{242B84D8-C2BA-4FD4-9F15-8411E0168CF4}"/>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
        <p:nvSpPr>
          <p:cNvPr id="40" name="Текст 5">
            <a:extLst>
              <a:ext uri="{FF2B5EF4-FFF2-40B4-BE49-F238E27FC236}">
                <a16:creationId xmlns:a16="http://schemas.microsoft.com/office/drawing/2014/main" id="{A006F0D7-597F-4C1C-9E09-5E3EE9A51B77}"/>
              </a:ext>
            </a:extLst>
          </p:cNvPr>
          <p:cNvSpPr>
            <a:spLocks noGrp="1"/>
          </p:cNvSpPr>
          <p:nvPr>
            <p:ph type="body" sz="quarter" idx="15" hasCustomPrompt="1"/>
          </p:nvPr>
        </p:nvSpPr>
        <p:spPr>
          <a:xfrm>
            <a:off x="695323"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Tree>
    <p:extLst>
      <p:ext uri="{BB962C8B-B14F-4D97-AF65-F5344CB8AC3E}">
        <p14:creationId xmlns:p14="http://schemas.microsoft.com/office/powerpoint/2010/main" val="3811000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D7DD60-35D1-4EB6-823A-9E0764F01D7A}" type="slidenum">
              <a:rPr lang="ru-RU" smtClean="0"/>
              <a:t>‹#›</a:t>
            </a:fld>
            <a:endParaRPr lang="ru-RU"/>
          </a:p>
        </p:txBody>
      </p:sp>
    </p:spTree>
    <p:extLst>
      <p:ext uri="{BB962C8B-B14F-4D97-AF65-F5344CB8AC3E}">
        <p14:creationId xmlns:p14="http://schemas.microsoft.com/office/powerpoint/2010/main" val="3335207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Титульный слайд">
    <p:spTree>
      <p:nvGrpSpPr>
        <p:cNvPr id="1" name=""/>
        <p:cNvGrpSpPr/>
        <p:nvPr/>
      </p:nvGrpSpPr>
      <p:grpSpPr>
        <a:xfrm>
          <a:off x="0" y="0"/>
          <a:ext cx="0" cy="0"/>
          <a:chOff x="0" y="0"/>
          <a:chExt cx="0" cy="0"/>
        </a:xfrm>
      </p:grpSpPr>
      <p:sp>
        <p:nvSpPr>
          <p:cNvPr id="3" name="Номер слайда 2"/>
          <p:cNvSpPr>
            <a:spLocks noGrp="1"/>
          </p:cNvSpPr>
          <p:nvPr>
            <p:ph type="sldNum" sz="quarter" idx="10"/>
          </p:nvPr>
        </p:nvSpPr>
        <p:spPr>
          <a:xfrm>
            <a:off x="11274707" y="485690"/>
            <a:ext cx="435068" cy="262216"/>
          </a:xfrm>
          <a:prstGeom prst="rect">
            <a:avLst/>
          </a:prstGeom>
        </p:spPr>
        <p:txBody>
          <a:bodyPr/>
          <a:lstStyle>
            <a:lvl1pPr>
              <a:defRPr sz="900" baseline="0">
                <a:latin typeface="Arial" panose="020B0604020202020204" pitchFamily="34" charset="0"/>
              </a:defRPr>
            </a:lvl1pPr>
          </a:lstStyle>
          <a:p>
            <a:fld id="{E228B8B5-FF27-4B47-9461-EC700094279D}" type="slidenum">
              <a:rPr lang="ru-RU" smtClean="0">
                <a:solidFill>
                  <a:prstClr val="black"/>
                </a:solidFill>
              </a:rPr>
              <a:pPr/>
              <a:t>‹#›</a:t>
            </a:fld>
            <a:endParaRPr lang="ru-RU" dirty="0">
              <a:solidFill>
                <a:prstClr val="black"/>
              </a:solidFill>
            </a:endParaRPr>
          </a:p>
        </p:txBody>
      </p:sp>
      <p:sp>
        <p:nvSpPr>
          <p:cNvPr id="4" name="Текст 3">
            <a:extLst>
              <a:ext uri="{FF2B5EF4-FFF2-40B4-BE49-F238E27FC236}">
                <a16:creationId xmlns:a16="http://schemas.microsoft.com/office/drawing/2014/main" id="{F85DE8A1-1FCA-4E7E-A2A0-EC3A0445818F}"/>
              </a:ext>
            </a:extLst>
          </p:cNvPr>
          <p:cNvSpPr>
            <a:spLocks noGrp="1"/>
          </p:cNvSpPr>
          <p:nvPr>
            <p:ph type="body" sz="quarter" idx="11"/>
          </p:nvPr>
        </p:nvSpPr>
        <p:spPr>
          <a:xfrm>
            <a:off x="749664" y="264828"/>
            <a:ext cx="10163175" cy="703939"/>
          </a:xfrm>
          <a:prstGeom prst="rect">
            <a:avLst/>
          </a:prstGeom>
        </p:spPr>
        <p:txBody>
          <a:bodyPr/>
          <a:lstStyle>
            <a:lvl1pPr marL="0" indent="0">
              <a:buNone/>
              <a:defRPr sz="2400">
                <a:latin typeface="+mj-lt"/>
              </a:defRPr>
            </a:lvl1pPr>
          </a:lstStyle>
          <a:p>
            <a:pPr lvl="0"/>
            <a:r>
              <a:rPr lang="ru-RU" dirty="0"/>
              <a:t>Образец текста</a:t>
            </a:r>
          </a:p>
        </p:txBody>
      </p:sp>
      <p:sp>
        <p:nvSpPr>
          <p:cNvPr id="6" name="Текст 5">
            <a:extLst>
              <a:ext uri="{FF2B5EF4-FFF2-40B4-BE49-F238E27FC236}">
                <a16:creationId xmlns:a16="http://schemas.microsoft.com/office/drawing/2014/main" id="{1A81D130-B8F5-4867-BC39-C0676A5803EC}"/>
              </a:ext>
            </a:extLst>
          </p:cNvPr>
          <p:cNvSpPr>
            <a:spLocks noGrp="1"/>
          </p:cNvSpPr>
          <p:nvPr>
            <p:ph type="body" sz="quarter" idx="12"/>
          </p:nvPr>
        </p:nvSpPr>
        <p:spPr>
          <a:xfrm>
            <a:off x="749300" y="6430780"/>
            <a:ext cx="10163175" cy="282028"/>
          </a:xfrm>
          <a:prstGeom prst="rect">
            <a:avLst/>
          </a:prstGeom>
        </p:spPr>
        <p:txBody>
          <a:bodyPr/>
          <a:lstStyle>
            <a:lvl1pPr marL="0" indent="0">
              <a:buNone/>
              <a:defRPr sz="1000">
                <a:latin typeface="+mj-lt"/>
              </a:defRPr>
            </a:lvl1pPr>
            <a:lvl2pPr marL="457200" indent="0">
              <a:buNone/>
              <a:defRPr/>
            </a:lvl2pPr>
          </a:lstStyle>
          <a:p>
            <a:pPr lvl="0"/>
            <a:r>
              <a:rPr lang="ru-RU" dirty="0"/>
              <a:t>Образец текста</a:t>
            </a:r>
          </a:p>
        </p:txBody>
      </p:sp>
    </p:spTree>
    <p:extLst>
      <p:ext uri="{BB962C8B-B14F-4D97-AF65-F5344CB8AC3E}">
        <p14:creationId xmlns:p14="http://schemas.microsoft.com/office/powerpoint/2010/main" val="714611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at is Romir - rus">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8BCC2CF0-9C2D-4ED5-9DD6-E11EBE8B4488}"/>
              </a:ext>
            </a:extLst>
          </p:cNvPr>
          <p:cNvGrpSpPr/>
          <p:nvPr userDrawn="1"/>
        </p:nvGrpSpPr>
        <p:grpSpPr>
          <a:xfrm>
            <a:off x="1595285" y="1561123"/>
            <a:ext cx="9153397" cy="864520"/>
            <a:chOff x="1595285" y="1652020"/>
            <a:chExt cx="9153397" cy="864520"/>
          </a:xfrm>
        </p:grpSpPr>
        <p:sp>
          <p:nvSpPr>
            <p:cNvPr id="6" name="Заголовок 1">
              <a:extLst>
                <a:ext uri="{FF2B5EF4-FFF2-40B4-BE49-F238E27FC236}">
                  <a16:creationId xmlns:a16="http://schemas.microsoft.com/office/drawing/2014/main" id="{C63858BC-794B-4053-B337-0AD3D6101166}"/>
                </a:ext>
              </a:extLst>
            </p:cNvPr>
            <p:cNvSpPr txBox="1">
              <a:spLocks/>
            </p:cNvSpPr>
            <p:nvPr/>
          </p:nvSpPr>
          <p:spPr>
            <a:xfrm>
              <a:off x="1595285" y="1652020"/>
              <a:ext cx="6476953" cy="430893"/>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FF8200"/>
                  </a:solidFill>
                  <a:effectLst/>
                  <a:uLnTx/>
                  <a:uFillTx/>
                  <a:latin typeface="Arial"/>
                  <a:ea typeface="+mn-ea"/>
                  <a:cs typeface="+mn-cs"/>
                </a:rPr>
                <a:t>Старейшая компания на рынке</a:t>
              </a:r>
            </a:p>
          </p:txBody>
        </p:sp>
        <p:sp>
          <p:nvSpPr>
            <p:cNvPr id="7" name="Заголовок 1">
              <a:extLst>
                <a:ext uri="{FF2B5EF4-FFF2-40B4-BE49-F238E27FC236}">
                  <a16:creationId xmlns:a16="http://schemas.microsoft.com/office/drawing/2014/main" id="{FBF568BB-9371-4BC3-9AF2-A3EE8E4BCECB}"/>
                </a:ext>
              </a:extLst>
            </p:cNvPr>
            <p:cNvSpPr txBox="1">
              <a:spLocks/>
            </p:cNvSpPr>
            <p:nvPr/>
          </p:nvSpPr>
          <p:spPr>
            <a:xfrm>
              <a:off x="1595286" y="1983115"/>
              <a:ext cx="9153396" cy="533425"/>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tx1"/>
                  </a:solidFill>
                  <a:effectLst/>
                  <a:uLnTx/>
                  <a:uFillTx/>
                  <a:latin typeface="Arial"/>
                  <a:ea typeface="+mn-ea"/>
                  <a:cs typeface="+mn-cs"/>
                </a:rPr>
                <a:t>Основанный в 1987 году, Ромир является крупнейшим частным исследовательским холдингом в России </a:t>
              </a:r>
              <a:endParaRPr kumimoji="0" lang="en-US" sz="1400" b="0" i="0" u="none" strike="noStrike" kern="1200" cap="none" spc="0" normalizeH="0" baseline="0" noProof="0" dirty="0">
                <a:ln>
                  <a:noFill/>
                </a:ln>
                <a:solidFill>
                  <a:schemeClr val="tx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tx1"/>
                  </a:solidFill>
                  <a:effectLst/>
                  <a:uLnTx/>
                  <a:uFillTx/>
                  <a:latin typeface="Arial"/>
                  <a:ea typeface="+mn-ea"/>
                  <a:cs typeface="+mn-cs"/>
                </a:rPr>
                <a:t>и на всем постсоветском пространстве.</a:t>
              </a:r>
            </a:p>
          </p:txBody>
        </p:sp>
      </p:grpSp>
      <p:grpSp>
        <p:nvGrpSpPr>
          <p:cNvPr id="8" name="Группа 7">
            <a:extLst>
              <a:ext uri="{FF2B5EF4-FFF2-40B4-BE49-F238E27FC236}">
                <a16:creationId xmlns:a16="http://schemas.microsoft.com/office/drawing/2014/main" id="{9C4D4337-FA60-404A-9F4E-FD7EEB0EAE24}"/>
              </a:ext>
            </a:extLst>
          </p:cNvPr>
          <p:cNvGrpSpPr/>
          <p:nvPr userDrawn="1"/>
        </p:nvGrpSpPr>
        <p:grpSpPr>
          <a:xfrm>
            <a:off x="1595285" y="2696514"/>
            <a:ext cx="9556809" cy="1081665"/>
            <a:chOff x="1595285" y="2569868"/>
            <a:chExt cx="9556809" cy="1081665"/>
          </a:xfrm>
        </p:grpSpPr>
        <p:sp>
          <p:nvSpPr>
            <p:cNvPr id="9" name="Заголовок 1">
              <a:extLst>
                <a:ext uri="{FF2B5EF4-FFF2-40B4-BE49-F238E27FC236}">
                  <a16:creationId xmlns:a16="http://schemas.microsoft.com/office/drawing/2014/main" id="{806496EC-57E8-4F64-A165-7004A3B5E38B}"/>
                </a:ext>
              </a:extLst>
            </p:cNvPr>
            <p:cNvSpPr txBox="1">
              <a:spLocks/>
            </p:cNvSpPr>
            <p:nvPr/>
          </p:nvSpPr>
          <p:spPr>
            <a:xfrm>
              <a:off x="1595285" y="2569868"/>
              <a:ext cx="6476953" cy="430893"/>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FF8200"/>
                  </a:solidFill>
                  <a:effectLst/>
                  <a:uLnTx/>
                  <a:uFillTx/>
                  <a:latin typeface="Arial"/>
                  <a:ea typeface="+mn-ea"/>
                  <a:cs typeface="+mn-cs"/>
                </a:rPr>
                <a:t>Представитель всемирных ассоциаций</a:t>
              </a:r>
            </a:p>
          </p:txBody>
        </p:sp>
        <p:sp>
          <p:nvSpPr>
            <p:cNvPr id="10" name="Заголовок 1">
              <a:extLst>
                <a:ext uri="{FF2B5EF4-FFF2-40B4-BE49-F238E27FC236}">
                  <a16:creationId xmlns:a16="http://schemas.microsoft.com/office/drawing/2014/main" id="{5203FF9D-F806-4FF7-A1B5-2B14B71EA917}"/>
                </a:ext>
              </a:extLst>
            </p:cNvPr>
            <p:cNvSpPr txBox="1">
              <a:spLocks/>
            </p:cNvSpPr>
            <p:nvPr/>
          </p:nvSpPr>
          <p:spPr>
            <a:xfrm>
              <a:off x="1595286" y="2950168"/>
              <a:ext cx="9556808" cy="701365"/>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tx1"/>
                  </a:solidFill>
                  <a:effectLst/>
                  <a:uLnTx/>
                  <a:uFillTx/>
                  <a:latin typeface="Arial"/>
                  <a:ea typeface="+mn-ea"/>
                  <a:cs typeface="+mn-cs"/>
                </a:rPr>
                <a:t>Эксклюзивный представитель в России и СНГ самой масштабной и наиболее авторитетной в мире исследовательской ассоциации Gallup International. Кроме того, Ромир является членом одной </a:t>
              </a:r>
              <a:endParaRPr kumimoji="0" lang="en-US" sz="1400" b="0" i="0" u="none" strike="noStrike" kern="1200" cap="none" spc="0" normalizeH="0" baseline="0" noProof="0" dirty="0">
                <a:ln>
                  <a:noFill/>
                </a:ln>
                <a:solidFill>
                  <a:schemeClr val="tx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tx1"/>
                  </a:solidFill>
                  <a:effectLst/>
                  <a:uLnTx/>
                  <a:uFillTx/>
                  <a:latin typeface="Arial"/>
                  <a:ea typeface="+mn-ea"/>
                  <a:cs typeface="+mn-cs"/>
                </a:rPr>
                <a:t>из крупнейших международных ассоциаций исследовательских агентств </a:t>
              </a:r>
              <a:r>
                <a:rPr kumimoji="0" lang="ru-RU" sz="1400" b="0" i="0" u="none" strike="noStrike" kern="1200" cap="none" spc="0" normalizeH="0" baseline="0" noProof="0" dirty="0" err="1">
                  <a:ln>
                    <a:noFill/>
                  </a:ln>
                  <a:solidFill>
                    <a:schemeClr val="tx1"/>
                  </a:solidFill>
                  <a:effectLst/>
                  <a:uLnTx/>
                  <a:uFillTx/>
                  <a:latin typeface="Arial"/>
                  <a:ea typeface="+mn-ea"/>
                  <a:cs typeface="+mn-cs"/>
                </a:rPr>
                <a:t>Global</a:t>
              </a:r>
              <a:r>
                <a:rPr kumimoji="0" lang="ru-RU" sz="1400" b="0" i="0" u="none" strike="noStrike" kern="1200" cap="none" spc="0" normalizeH="0" baseline="0" noProof="0" dirty="0">
                  <a:ln>
                    <a:noFill/>
                  </a:ln>
                  <a:solidFill>
                    <a:schemeClr val="tx1"/>
                  </a:solidFill>
                  <a:effectLst/>
                  <a:uLnTx/>
                  <a:uFillTx/>
                  <a:latin typeface="Arial"/>
                  <a:ea typeface="+mn-ea"/>
                  <a:cs typeface="+mn-cs"/>
                </a:rPr>
                <a:t> NR.</a:t>
              </a:r>
            </a:p>
          </p:txBody>
        </p:sp>
      </p:grpSp>
      <p:grpSp>
        <p:nvGrpSpPr>
          <p:cNvPr id="11" name="Группа 10">
            <a:extLst>
              <a:ext uri="{FF2B5EF4-FFF2-40B4-BE49-F238E27FC236}">
                <a16:creationId xmlns:a16="http://schemas.microsoft.com/office/drawing/2014/main" id="{7B888AF5-9F92-40FA-9FAC-288364C6E428}"/>
              </a:ext>
            </a:extLst>
          </p:cNvPr>
          <p:cNvGrpSpPr/>
          <p:nvPr userDrawn="1"/>
        </p:nvGrpSpPr>
        <p:grpSpPr>
          <a:xfrm>
            <a:off x="1595285" y="4049050"/>
            <a:ext cx="9359586" cy="904837"/>
            <a:chOff x="1595285" y="3761472"/>
            <a:chExt cx="9359586" cy="904837"/>
          </a:xfrm>
        </p:grpSpPr>
        <p:sp>
          <p:nvSpPr>
            <p:cNvPr id="12" name="Заголовок 1">
              <a:extLst>
                <a:ext uri="{FF2B5EF4-FFF2-40B4-BE49-F238E27FC236}">
                  <a16:creationId xmlns:a16="http://schemas.microsoft.com/office/drawing/2014/main" id="{ED8277A9-28DD-4390-A7B5-EE6E5801D2B2}"/>
                </a:ext>
              </a:extLst>
            </p:cNvPr>
            <p:cNvSpPr txBox="1">
              <a:spLocks/>
            </p:cNvSpPr>
            <p:nvPr/>
          </p:nvSpPr>
          <p:spPr>
            <a:xfrm>
              <a:off x="1595285" y="3761472"/>
              <a:ext cx="8588621" cy="430893"/>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FF8200"/>
                  </a:solidFill>
                  <a:effectLst/>
                  <a:uLnTx/>
                  <a:uFillTx/>
                  <a:latin typeface="Arial"/>
                  <a:ea typeface="+mn-ea"/>
                  <a:cs typeface="+mn-cs"/>
                </a:rPr>
                <a:t>Крупнейшая компания в Центральной и Восточной Европе</a:t>
              </a:r>
            </a:p>
          </p:txBody>
        </p:sp>
        <p:sp>
          <p:nvSpPr>
            <p:cNvPr id="13" name="Заголовок 1">
              <a:extLst>
                <a:ext uri="{FF2B5EF4-FFF2-40B4-BE49-F238E27FC236}">
                  <a16:creationId xmlns:a16="http://schemas.microsoft.com/office/drawing/2014/main" id="{4E3012CC-772E-4FC4-833E-43578DC08E6A}"/>
                </a:ext>
              </a:extLst>
            </p:cNvPr>
            <p:cNvSpPr txBox="1">
              <a:spLocks/>
            </p:cNvSpPr>
            <p:nvPr/>
          </p:nvSpPr>
          <p:spPr>
            <a:xfrm>
              <a:off x="1595286" y="4147770"/>
              <a:ext cx="9359585" cy="518539"/>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tx1"/>
                  </a:solidFill>
                  <a:effectLst/>
                  <a:uLnTx/>
                  <a:uFillTx/>
                  <a:latin typeface="Arial"/>
                  <a:ea typeface="+mn-ea"/>
                  <a:cs typeface="+mn-cs"/>
                </a:rPr>
                <a:t>Входит в рейтинг ТОП-100 исследовательских агентств мира по версии международного агентства </a:t>
              </a:r>
              <a:r>
                <a:rPr kumimoji="0" lang="ru-RU" sz="1400" b="0" i="0" u="none" strike="noStrike" kern="1200" cap="none" spc="0" normalizeH="0" baseline="0" noProof="0" dirty="0" err="1">
                  <a:ln>
                    <a:noFill/>
                  </a:ln>
                  <a:solidFill>
                    <a:schemeClr val="tx1"/>
                  </a:solidFill>
                  <a:effectLst/>
                  <a:uLnTx/>
                  <a:uFillTx/>
                  <a:latin typeface="Arial"/>
                  <a:ea typeface="+mn-ea"/>
                  <a:cs typeface="+mn-cs"/>
                </a:rPr>
                <a:t>Research</a:t>
              </a:r>
              <a:r>
                <a:rPr kumimoji="0" lang="ru-RU" sz="1400" b="0" i="0" u="none" strike="noStrike" kern="1200" cap="none" spc="0" normalizeH="0" baseline="0" noProof="0" dirty="0">
                  <a:ln>
                    <a:noFill/>
                  </a:ln>
                  <a:solidFill>
                    <a:schemeClr val="tx1"/>
                  </a:solidFill>
                  <a:effectLst/>
                  <a:uLnTx/>
                  <a:uFillTx/>
                  <a:latin typeface="Arial"/>
                  <a:ea typeface="+mn-ea"/>
                  <a:cs typeface="+mn-cs"/>
                </a:rPr>
                <a:t> </a:t>
              </a:r>
              <a:r>
                <a:rPr kumimoji="0" lang="ru-RU" sz="1400" b="0" i="0" u="none" strike="noStrike" kern="1200" cap="none" spc="0" normalizeH="0" baseline="0" noProof="0" dirty="0" err="1">
                  <a:ln>
                    <a:noFill/>
                  </a:ln>
                  <a:solidFill>
                    <a:schemeClr val="tx1"/>
                  </a:solidFill>
                  <a:effectLst/>
                  <a:uLnTx/>
                  <a:uFillTx/>
                  <a:latin typeface="Arial"/>
                  <a:ea typeface="+mn-ea"/>
                  <a:cs typeface="+mn-cs"/>
                </a:rPr>
                <a:t>Rating</a:t>
              </a:r>
              <a:r>
                <a:rPr kumimoji="0" lang="ru-RU" sz="1400" b="0" i="0" u="none" strike="noStrike" kern="1200" cap="none" spc="0" normalizeH="0" baseline="0" noProof="0" dirty="0">
                  <a:ln>
                    <a:noFill/>
                  </a:ln>
                  <a:solidFill>
                    <a:schemeClr val="tx1"/>
                  </a:solidFill>
                  <a:effectLst/>
                  <a:uLnTx/>
                  <a:uFillTx/>
                  <a:latin typeface="Arial"/>
                  <a:ea typeface="+mn-ea"/>
                  <a:cs typeface="+mn-cs"/>
                </a:rPr>
                <a:t> </a:t>
              </a:r>
              <a:r>
                <a:rPr kumimoji="0" lang="ru-RU" sz="1400" b="0" i="0" u="none" strike="noStrike" kern="1200" cap="none" spc="0" normalizeH="0" baseline="0" noProof="0" dirty="0" err="1">
                  <a:ln>
                    <a:noFill/>
                  </a:ln>
                  <a:solidFill>
                    <a:schemeClr val="tx1"/>
                  </a:solidFill>
                  <a:effectLst/>
                  <a:uLnTx/>
                  <a:uFillTx/>
                  <a:latin typeface="Arial"/>
                  <a:ea typeface="+mn-ea"/>
                  <a:cs typeface="+mn-cs"/>
                </a:rPr>
                <a:t>Ltd</a:t>
              </a:r>
              <a:r>
                <a:rPr kumimoji="0" lang="ru-RU" sz="1400" b="0" i="0" u="none" strike="noStrike" kern="1200" cap="none" spc="0" normalizeH="0" baseline="0" noProof="0" dirty="0">
                  <a:ln>
                    <a:noFill/>
                  </a:ln>
                  <a:solidFill>
                    <a:schemeClr val="tx1"/>
                  </a:solidFill>
                  <a:effectLst/>
                  <a:uLnTx/>
                  <a:uFillTx/>
                  <a:latin typeface="Arial"/>
                  <a:ea typeface="+mn-ea"/>
                  <a:cs typeface="+mn-cs"/>
                </a:rPr>
                <a:t>., который назвал Ромир самой крупной частной исследовательской компанией от Германии до Китая. </a:t>
              </a:r>
            </a:p>
          </p:txBody>
        </p:sp>
      </p:grpSp>
      <p:grpSp>
        <p:nvGrpSpPr>
          <p:cNvPr id="14" name="Группа 13">
            <a:extLst>
              <a:ext uri="{FF2B5EF4-FFF2-40B4-BE49-F238E27FC236}">
                <a16:creationId xmlns:a16="http://schemas.microsoft.com/office/drawing/2014/main" id="{5C2FE1AD-D44C-42A9-A60A-9D5928EAE014}"/>
              </a:ext>
            </a:extLst>
          </p:cNvPr>
          <p:cNvGrpSpPr/>
          <p:nvPr userDrawn="1"/>
        </p:nvGrpSpPr>
        <p:grpSpPr>
          <a:xfrm>
            <a:off x="1595285" y="5224758"/>
            <a:ext cx="9359586" cy="712456"/>
            <a:chOff x="1595285" y="4947872"/>
            <a:chExt cx="9359586" cy="712456"/>
          </a:xfrm>
        </p:grpSpPr>
        <p:sp>
          <p:nvSpPr>
            <p:cNvPr id="15" name="Заголовок 1">
              <a:extLst>
                <a:ext uri="{FF2B5EF4-FFF2-40B4-BE49-F238E27FC236}">
                  <a16:creationId xmlns:a16="http://schemas.microsoft.com/office/drawing/2014/main" id="{BAA2A471-F4A5-4CC4-96FE-A2F4B90EF4F3}"/>
                </a:ext>
              </a:extLst>
            </p:cNvPr>
            <p:cNvSpPr txBox="1">
              <a:spLocks/>
            </p:cNvSpPr>
            <p:nvPr/>
          </p:nvSpPr>
          <p:spPr>
            <a:xfrm>
              <a:off x="1595285" y="4947872"/>
              <a:ext cx="6476953" cy="430893"/>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FF8200"/>
                  </a:solidFill>
                  <a:effectLst/>
                  <a:uLnTx/>
                  <a:uFillTx/>
                  <a:latin typeface="Arial"/>
                  <a:ea typeface="+mn-ea"/>
                  <a:cs typeface="+mn-cs"/>
                </a:rPr>
                <a:t>Лидер в исследованиях</a:t>
              </a:r>
            </a:p>
          </p:txBody>
        </p:sp>
        <p:sp>
          <p:nvSpPr>
            <p:cNvPr id="16" name="Заголовок 1">
              <a:extLst>
                <a:ext uri="{FF2B5EF4-FFF2-40B4-BE49-F238E27FC236}">
                  <a16:creationId xmlns:a16="http://schemas.microsoft.com/office/drawing/2014/main" id="{338AA4E7-6D99-4D72-B3A4-5BF8D6046060}"/>
                </a:ext>
              </a:extLst>
            </p:cNvPr>
            <p:cNvSpPr txBox="1">
              <a:spLocks/>
            </p:cNvSpPr>
            <p:nvPr/>
          </p:nvSpPr>
          <p:spPr>
            <a:xfrm>
              <a:off x="1595286" y="5333149"/>
              <a:ext cx="9359585" cy="327179"/>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tx1"/>
                  </a:solidFill>
                  <a:effectLst/>
                  <a:uLnTx/>
                  <a:uFillTx/>
                  <a:latin typeface="Arial"/>
                  <a:ea typeface="+mn-ea"/>
                  <a:cs typeface="+mn-cs"/>
                </a:rPr>
                <a:t>Проводит исследования социальных проблем, экзит-поллы, анализ СМИ и другие исследования.</a:t>
              </a:r>
            </a:p>
          </p:txBody>
        </p:sp>
      </p:grpSp>
      <p:pic>
        <p:nvPicPr>
          <p:cNvPr id="17" name="Рисунок 16">
            <a:extLst>
              <a:ext uri="{FF2B5EF4-FFF2-40B4-BE49-F238E27FC236}">
                <a16:creationId xmlns:a16="http://schemas.microsoft.com/office/drawing/2014/main" id="{38233DE5-D3EC-4925-98DF-A347571D452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95322" y="1706665"/>
            <a:ext cx="573436" cy="573436"/>
          </a:xfrm>
          <a:prstGeom prst="rect">
            <a:avLst/>
          </a:prstGeom>
        </p:spPr>
      </p:pic>
      <p:pic>
        <p:nvPicPr>
          <p:cNvPr id="18" name="Рисунок 17">
            <a:extLst>
              <a:ext uri="{FF2B5EF4-FFF2-40B4-BE49-F238E27FC236}">
                <a16:creationId xmlns:a16="http://schemas.microsoft.com/office/drawing/2014/main" id="{3E66104D-2A3A-4D50-8DE2-757AEEFBADA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4997" y="2990303"/>
            <a:ext cx="494086" cy="494086"/>
          </a:xfrm>
          <a:prstGeom prst="rect">
            <a:avLst/>
          </a:prstGeom>
        </p:spPr>
      </p:pic>
      <p:pic>
        <p:nvPicPr>
          <p:cNvPr id="19" name="Рисунок 18">
            <a:extLst>
              <a:ext uri="{FF2B5EF4-FFF2-40B4-BE49-F238E27FC236}">
                <a16:creationId xmlns:a16="http://schemas.microsoft.com/office/drawing/2014/main" id="{1FD617DE-F304-4AD0-BD2E-BD17C9A1D7B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5440" y="5334386"/>
            <a:ext cx="493200" cy="493200"/>
          </a:xfrm>
          <a:prstGeom prst="rect">
            <a:avLst/>
          </a:prstGeom>
        </p:spPr>
      </p:pic>
      <p:pic>
        <p:nvPicPr>
          <p:cNvPr id="20" name="Рисунок 19">
            <a:extLst>
              <a:ext uri="{FF2B5EF4-FFF2-40B4-BE49-F238E27FC236}">
                <a16:creationId xmlns:a16="http://schemas.microsoft.com/office/drawing/2014/main" id="{479465D4-CA47-4EC6-80D1-B766A885555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4997" y="4254868"/>
            <a:ext cx="493200" cy="493200"/>
          </a:xfrm>
          <a:prstGeom prst="rect">
            <a:avLst/>
          </a:prstGeom>
        </p:spPr>
      </p:pic>
      <p:sp>
        <p:nvSpPr>
          <p:cNvPr id="39" name="Текст 3">
            <a:extLst>
              <a:ext uri="{FF2B5EF4-FFF2-40B4-BE49-F238E27FC236}">
                <a16:creationId xmlns:a16="http://schemas.microsoft.com/office/drawing/2014/main" id="{180BFFAB-A602-48DB-B3E3-C2BD1C241F9A}"/>
              </a:ext>
            </a:extLst>
          </p:cNvPr>
          <p:cNvSpPr txBox="1">
            <a:spLocks/>
          </p:cNvSpPr>
          <p:nvPr userDrawn="1"/>
        </p:nvSpPr>
        <p:spPr>
          <a:xfrm>
            <a:off x="695322" y="566461"/>
            <a:ext cx="10548942" cy="614362"/>
          </a:xfrm>
          <a:prstGeom prst="rect">
            <a:avLst/>
          </a:prstGeom>
        </p:spPr>
        <p:txBody>
          <a:bodyPr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ru-RU" sz="3000" b="1" kern="120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4000" dirty="0">
                <a:solidFill>
                  <a:prstClr val="black"/>
                </a:solidFill>
              </a:rPr>
              <a:t>Ромир – это … </a:t>
            </a:r>
          </a:p>
        </p:txBody>
      </p:sp>
      <p:sp>
        <p:nvSpPr>
          <p:cNvPr id="40" name="Номер слайда 5">
            <a:extLst>
              <a:ext uri="{FF2B5EF4-FFF2-40B4-BE49-F238E27FC236}">
                <a16:creationId xmlns:a16="http://schemas.microsoft.com/office/drawing/2014/main" id="{6A1CCE66-5E4A-46EC-A534-0FA4FE789827}"/>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Tree>
    <p:extLst>
      <p:ext uri="{BB962C8B-B14F-4D97-AF65-F5344CB8AC3E}">
        <p14:creationId xmlns:p14="http://schemas.microsoft.com/office/powerpoint/2010/main" val="118099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hart + Table">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3" name="Текст 4">
            <a:extLst>
              <a:ext uri="{FF2B5EF4-FFF2-40B4-BE49-F238E27FC236}">
                <a16:creationId xmlns:a16="http://schemas.microsoft.com/office/drawing/2014/main" id="{D01DD4FF-4CD0-457A-9EE5-306E067FB638}"/>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Tree>
    <p:extLst>
      <p:ext uri="{BB962C8B-B14F-4D97-AF65-F5344CB8AC3E}">
        <p14:creationId xmlns:p14="http://schemas.microsoft.com/office/powerpoint/2010/main" val="1910229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5DA73-8B42-FD41-A42E-3E3AB451C53E}"/>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228C7771-3940-9C43-ABC6-F2BF2DAD0CF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45C665AA-12B2-194F-84AA-D061199E0CB8}"/>
              </a:ext>
            </a:extLst>
          </p:cNvPr>
          <p:cNvSpPr>
            <a:spLocks noGrp="1"/>
          </p:cNvSpPr>
          <p:nvPr>
            <p:ph type="dt" sz="half" idx="10"/>
          </p:nvPr>
        </p:nvSpPr>
        <p:spPr/>
        <p:txBody>
          <a:bodyPr/>
          <a:lstStyle/>
          <a:p>
            <a:fld id="{3C96F800-E09D-47B8-B914-E3CBB1403AFF}" type="datetime1">
              <a:rPr lang="LID4096" smtClean="0"/>
              <a:t>04/23/2020</a:t>
            </a:fld>
            <a:endParaRPr lang="en-RU"/>
          </a:p>
        </p:txBody>
      </p:sp>
      <p:sp>
        <p:nvSpPr>
          <p:cNvPr id="5" name="Footer Placeholder 4">
            <a:extLst>
              <a:ext uri="{FF2B5EF4-FFF2-40B4-BE49-F238E27FC236}">
                <a16:creationId xmlns:a16="http://schemas.microsoft.com/office/drawing/2014/main" id="{73E53D4B-06E1-D34B-9783-9BD740B7E5DA}"/>
              </a:ext>
            </a:extLst>
          </p:cNvPr>
          <p:cNvSpPr>
            <a:spLocks noGrp="1"/>
          </p:cNvSpPr>
          <p:nvPr>
            <p:ph type="ftr" sz="quarter" idx="11"/>
          </p:nvPr>
        </p:nvSpPr>
        <p:spPr/>
        <p:txBody>
          <a:bodyPr/>
          <a:lstStyle/>
          <a:p>
            <a:endParaRPr lang="en-RU" dirty="0"/>
          </a:p>
        </p:txBody>
      </p:sp>
      <p:sp>
        <p:nvSpPr>
          <p:cNvPr id="6" name="Slide Number Placeholder 5">
            <a:extLst>
              <a:ext uri="{FF2B5EF4-FFF2-40B4-BE49-F238E27FC236}">
                <a16:creationId xmlns:a16="http://schemas.microsoft.com/office/drawing/2014/main" id="{1AAFC01D-78E4-1E4A-AA37-8BCCDAAC45DC}"/>
              </a:ext>
            </a:extLst>
          </p:cNvPr>
          <p:cNvSpPr>
            <a:spLocks noGrp="1"/>
          </p:cNvSpPr>
          <p:nvPr>
            <p:ph type="sldNum" sz="quarter" idx="12"/>
          </p:nvPr>
        </p:nvSpPr>
        <p:spPr/>
        <p:txBody>
          <a:bodyPr/>
          <a:lstStyle/>
          <a:p>
            <a:fld id="{30074247-D41F-4546-9CC3-56129570587C}" type="slidenum">
              <a:rPr lang="en-RU" smtClean="0"/>
              <a:t>‹#›</a:t>
            </a:fld>
            <a:endParaRPr lang="en-RU"/>
          </a:p>
        </p:txBody>
      </p:sp>
    </p:spTree>
    <p:extLst>
      <p:ext uri="{BB962C8B-B14F-4D97-AF65-F5344CB8AC3E}">
        <p14:creationId xmlns:p14="http://schemas.microsoft.com/office/powerpoint/2010/main" val="193198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8" name="Chart Placeholder 3">
            <a:extLst>
              <a:ext uri="{FF2B5EF4-FFF2-40B4-BE49-F238E27FC236}">
                <a16:creationId xmlns:a16="http://schemas.microsoft.com/office/drawing/2014/main" id="{4AEEC734-078A-4219-A836-2E3F32D0DA8C}"/>
              </a:ext>
            </a:extLst>
          </p:cNvPr>
          <p:cNvSpPr>
            <a:spLocks noGrp="1"/>
          </p:cNvSpPr>
          <p:nvPr>
            <p:ph type="chart" sz="quarter" idx="10"/>
          </p:nvPr>
        </p:nvSpPr>
        <p:spPr>
          <a:xfrm>
            <a:off x="695325" y="2133600"/>
            <a:ext cx="10527195" cy="3878239"/>
          </a:xfrm>
          <a:prstGeom prst="rect">
            <a:avLst/>
          </a:prstGeom>
        </p:spPr>
        <p:txBody>
          <a:bodyPr>
            <a:normAutofit/>
          </a:bodyPr>
          <a:lstStyle>
            <a:lvl1pPr marL="0" indent="0">
              <a:buNone/>
              <a:defRPr sz="1600" b="0" i="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r>
              <a:rPr lang="ru-RU" dirty="0"/>
              <a:t>Вставка диаграммы</a:t>
            </a:r>
            <a:endParaRPr lang="en-US" dirty="0"/>
          </a:p>
        </p:txBody>
      </p:sp>
      <p:sp>
        <p:nvSpPr>
          <p:cNvPr id="11" name="Текст 5">
            <a:extLst>
              <a:ext uri="{FF2B5EF4-FFF2-40B4-BE49-F238E27FC236}">
                <a16:creationId xmlns:a16="http://schemas.microsoft.com/office/drawing/2014/main" id="{4522A3A5-101E-42F8-A5AB-AD83B25C7170}"/>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194DACBF-A515-4269-AC24-4A28C93A608A}"/>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3" name="Текст 11">
            <a:extLst>
              <a:ext uri="{FF2B5EF4-FFF2-40B4-BE49-F238E27FC236}">
                <a16:creationId xmlns:a16="http://schemas.microsoft.com/office/drawing/2014/main" id="{6B1B30E1-33F9-4816-96CC-378ABD1960C5}"/>
              </a:ext>
            </a:extLst>
          </p:cNvPr>
          <p:cNvSpPr>
            <a:spLocks noGrp="1"/>
          </p:cNvSpPr>
          <p:nvPr>
            <p:ph type="body" sz="quarter" idx="18"/>
          </p:nvPr>
        </p:nvSpPr>
        <p:spPr>
          <a:xfrm>
            <a:off x="695284" y="1594160"/>
            <a:ext cx="5154654"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9" name="Текст 4">
            <a:extLst>
              <a:ext uri="{FF2B5EF4-FFF2-40B4-BE49-F238E27FC236}">
                <a16:creationId xmlns:a16="http://schemas.microsoft.com/office/drawing/2014/main" id="{41FEA8D5-5A7B-4F16-909A-BB759390D9C9}"/>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0" name="Текст 9">
            <a:extLst>
              <a:ext uri="{FF2B5EF4-FFF2-40B4-BE49-F238E27FC236}">
                <a16:creationId xmlns:a16="http://schemas.microsoft.com/office/drawing/2014/main" id="{C984271C-810F-4027-9C5B-DA0D9B0C75EE}"/>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41068891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g chart w icon">
    <p:spTree>
      <p:nvGrpSpPr>
        <p:cNvPr id="1" name=""/>
        <p:cNvGrpSpPr/>
        <p:nvPr/>
      </p:nvGrpSpPr>
      <p:grpSpPr>
        <a:xfrm>
          <a:off x="0" y="0"/>
          <a:ext cx="0" cy="0"/>
          <a:chOff x="0" y="0"/>
          <a:chExt cx="0" cy="0"/>
        </a:xfrm>
      </p:grpSpPr>
      <p:sp>
        <p:nvSpPr>
          <p:cNvPr id="8" name="Chart Placeholder 3">
            <a:extLst>
              <a:ext uri="{FF2B5EF4-FFF2-40B4-BE49-F238E27FC236}">
                <a16:creationId xmlns:a16="http://schemas.microsoft.com/office/drawing/2014/main" id="{4AEEC734-078A-4219-A836-2E3F32D0DA8C}"/>
              </a:ext>
            </a:extLst>
          </p:cNvPr>
          <p:cNvSpPr>
            <a:spLocks noGrp="1"/>
          </p:cNvSpPr>
          <p:nvPr>
            <p:ph type="chart" sz="quarter" idx="10"/>
          </p:nvPr>
        </p:nvSpPr>
        <p:spPr>
          <a:xfrm>
            <a:off x="1371600" y="2133600"/>
            <a:ext cx="9850920" cy="3878239"/>
          </a:xfrm>
          <a:prstGeom prst="rect">
            <a:avLst/>
          </a:prstGeom>
        </p:spPr>
        <p:txBody>
          <a:bodyPr>
            <a:normAutofit/>
          </a:bodyPr>
          <a:lstStyle>
            <a:lvl1pPr marL="0" indent="0">
              <a:buNone/>
              <a:defRPr sz="1600" b="0" i="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r>
              <a:rPr lang="ru-RU" dirty="0"/>
              <a:t>Вставка диаграммы</a:t>
            </a:r>
            <a:endParaRPr lang="en-US" dirty="0"/>
          </a:p>
        </p:txBody>
      </p:sp>
      <p:sp>
        <p:nvSpPr>
          <p:cNvPr id="11" name="Текст 5">
            <a:extLst>
              <a:ext uri="{FF2B5EF4-FFF2-40B4-BE49-F238E27FC236}">
                <a16:creationId xmlns:a16="http://schemas.microsoft.com/office/drawing/2014/main" id="{4522A3A5-101E-42F8-A5AB-AD83B25C7170}"/>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194DACBF-A515-4269-AC24-4A28C93A608A}"/>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3" name="Текст 11">
            <a:extLst>
              <a:ext uri="{FF2B5EF4-FFF2-40B4-BE49-F238E27FC236}">
                <a16:creationId xmlns:a16="http://schemas.microsoft.com/office/drawing/2014/main" id="{6B1B30E1-33F9-4816-96CC-378ABD1960C5}"/>
              </a:ext>
            </a:extLst>
          </p:cNvPr>
          <p:cNvSpPr>
            <a:spLocks noGrp="1"/>
          </p:cNvSpPr>
          <p:nvPr>
            <p:ph type="body" sz="quarter" idx="18"/>
          </p:nvPr>
        </p:nvSpPr>
        <p:spPr>
          <a:xfrm>
            <a:off x="695324" y="1594160"/>
            <a:ext cx="5644976"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9" name="Рисунок 4">
            <a:extLst>
              <a:ext uri="{FF2B5EF4-FFF2-40B4-BE49-F238E27FC236}">
                <a16:creationId xmlns:a16="http://schemas.microsoft.com/office/drawing/2014/main" id="{864C4D1F-4946-4E28-9AF7-107D9865AA49}"/>
              </a:ext>
            </a:extLst>
          </p:cNvPr>
          <p:cNvSpPr>
            <a:spLocks noGrp="1"/>
          </p:cNvSpPr>
          <p:nvPr>
            <p:ph type="pic" sz="quarter" idx="30" hasCustomPrompt="1"/>
          </p:nvPr>
        </p:nvSpPr>
        <p:spPr>
          <a:xfrm>
            <a:off x="695323" y="213360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0" name="Текст 4">
            <a:extLst>
              <a:ext uri="{FF2B5EF4-FFF2-40B4-BE49-F238E27FC236}">
                <a16:creationId xmlns:a16="http://schemas.microsoft.com/office/drawing/2014/main" id="{53ADF75F-113B-4B45-84FD-C283F6D0C8BB}"/>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5" name="Текст 9">
            <a:extLst>
              <a:ext uri="{FF2B5EF4-FFF2-40B4-BE49-F238E27FC236}">
                <a16:creationId xmlns:a16="http://schemas.microsoft.com/office/drawing/2014/main" id="{AC93D951-CBC9-4F93-A199-9428E707DD70}"/>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4162073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grpSp>
        <p:nvGrpSpPr>
          <p:cNvPr id="9" name="Group 8"/>
          <p:cNvGrpSpPr/>
          <p:nvPr/>
        </p:nvGrpSpPr>
        <p:grpSpPr>
          <a:xfrm>
            <a:off x="973767" y="0"/>
            <a:ext cx="3408183" cy="486883"/>
            <a:chOff x="3666836" y="720436"/>
            <a:chExt cx="3814622" cy="544946"/>
          </a:xfrm>
        </p:grpSpPr>
        <p:sp>
          <p:nvSpPr>
            <p:cNvPr id="10" name="Rectangle 9"/>
            <p:cNvSpPr/>
            <p:nvPr/>
          </p:nvSpPr>
          <p:spPr>
            <a:xfrm>
              <a:off x="3666836"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1" name="Rectangle 10"/>
            <p:cNvSpPr/>
            <p:nvPr/>
          </p:nvSpPr>
          <p:spPr>
            <a:xfrm>
              <a:off x="4756728"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2" name="Rectangle 11"/>
            <p:cNvSpPr/>
            <p:nvPr/>
          </p:nvSpPr>
          <p:spPr>
            <a:xfrm>
              <a:off x="5846620"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3" name="Rectangle 12"/>
            <p:cNvSpPr/>
            <p:nvPr/>
          </p:nvSpPr>
          <p:spPr>
            <a:xfrm>
              <a:off x="6936512"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grpSp>
      <p:sp>
        <p:nvSpPr>
          <p:cNvPr id="16" name="Chart Placeholder 3"/>
          <p:cNvSpPr>
            <a:spLocks noGrp="1"/>
          </p:cNvSpPr>
          <p:nvPr>
            <p:ph type="chart" sz="quarter" idx="10"/>
          </p:nvPr>
        </p:nvSpPr>
        <p:spPr>
          <a:xfrm>
            <a:off x="695323" y="2156135"/>
            <a:ext cx="5400677" cy="4057339"/>
          </a:xfrm>
          <a:prstGeom prst="rect">
            <a:avLst/>
          </a:prstGeom>
        </p:spPr>
        <p:txBody>
          <a:bodyPr>
            <a:normAutofit/>
          </a:bodyPr>
          <a:lstStyle>
            <a:lvl1pPr marL="0" indent="0">
              <a:buNone/>
              <a:defRPr sz="1600" b="0" i="0">
                <a:solidFill>
                  <a:schemeClr val="bg2">
                    <a:lumMod val="90000"/>
                  </a:schemeClr>
                </a:solidFill>
                <a:latin typeface="+mn-lt"/>
                <a:ea typeface="Cera CY Light" charset="0"/>
                <a:cs typeface="Cera CY Light" charset="0"/>
              </a:defRPr>
            </a:lvl1pPr>
          </a:lstStyle>
          <a:p>
            <a:r>
              <a:rPr lang="ru-RU" dirty="0"/>
              <a:t>Вставка диаграммы</a:t>
            </a:r>
            <a:endParaRPr lang="en-US" dirty="0"/>
          </a:p>
        </p:txBody>
      </p:sp>
      <p:sp>
        <p:nvSpPr>
          <p:cNvPr id="17" name="Text Placeholder 26">
            <a:extLst>
              <a:ext uri="{FF2B5EF4-FFF2-40B4-BE49-F238E27FC236}">
                <a16:creationId xmlns:a16="http://schemas.microsoft.com/office/drawing/2014/main" id="{FBAFDECB-8891-48D5-919C-978259E1F5D4}"/>
              </a:ext>
            </a:extLst>
          </p:cNvPr>
          <p:cNvSpPr>
            <a:spLocks noGrp="1"/>
          </p:cNvSpPr>
          <p:nvPr>
            <p:ph type="body" sz="quarter" idx="12"/>
          </p:nvPr>
        </p:nvSpPr>
        <p:spPr>
          <a:xfrm>
            <a:off x="6400800" y="1594160"/>
            <a:ext cx="4821719" cy="4619315"/>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4" name="Текст 5">
            <a:extLst>
              <a:ext uri="{FF2B5EF4-FFF2-40B4-BE49-F238E27FC236}">
                <a16:creationId xmlns:a16="http://schemas.microsoft.com/office/drawing/2014/main" id="{2C74B948-DD1C-408A-A6A5-43AC3C63E853}"/>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20" name="Номер слайда 5">
            <a:extLst>
              <a:ext uri="{FF2B5EF4-FFF2-40B4-BE49-F238E27FC236}">
                <a16:creationId xmlns:a16="http://schemas.microsoft.com/office/drawing/2014/main" id="{563B905B-2617-41D3-83D5-6123F9FC3E0E}"/>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22" name="Текст 11">
            <a:extLst>
              <a:ext uri="{FF2B5EF4-FFF2-40B4-BE49-F238E27FC236}">
                <a16:creationId xmlns:a16="http://schemas.microsoft.com/office/drawing/2014/main" id="{D220C96C-B401-4A77-9DFD-80508A4D075C}"/>
              </a:ext>
            </a:extLst>
          </p:cNvPr>
          <p:cNvSpPr>
            <a:spLocks noGrp="1"/>
          </p:cNvSpPr>
          <p:nvPr>
            <p:ph type="body" sz="quarter" idx="18"/>
          </p:nvPr>
        </p:nvSpPr>
        <p:spPr>
          <a:xfrm>
            <a:off x="695283" y="1594160"/>
            <a:ext cx="5400677"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екст 4">
            <a:extLst>
              <a:ext uri="{FF2B5EF4-FFF2-40B4-BE49-F238E27FC236}">
                <a16:creationId xmlns:a16="http://schemas.microsoft.com/office/drawing/2014/main" id="{802DB806-4291-46C2-8282-F488F667A55F}"/>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9" name="Текст 9">
            <a:extLst>
              <a:ext uri="{FF2B5EF4-FFF2-40B4-BE49-F238E27FC236}">
                <a16:creationId xmlns:a16="http://schemas.microsoft.com/office/drawing/2014/main" id="{A8F318A7-A1D8-43AE-80A0-69F92627C9CC}"/>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3536122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 text w icon">
    <p:spTree>
      <p:nvGrpSpPr>
        <p:cNvPr id="1" name=""/>
        <p:cNvGrpSpPr/>
        <p:nvPr/>
      </p:nvGrpSpPr>
      <p:grpSpPr>
        <a:xfrm>
          <a:off x="0" y="0"/>
          <a:ext cx="0" cy="0"/>
          <a:chOff x="0" y="0"/>
          <a:chExt cx="0" cy="0"/>
        </a:xfrm>
      </p:grpSpPr>
      <p:grpSp>
        <p:nvGrpSpPr>
          <p:cNvPr id="9" name="Group 8"/>
          <p:cNvGrpSpPr/>
          <p:nvPr/>
        </p:nvGrpSpPr>
        <p:grpSpPr>
          <a:xfrm>
            <a:off x="973767" y="0"/>
            <a:ext cx="3408183" cy="486883"/>
            <a:chOff x="3666836" y="720436"/>
            <a:chExt cx="3814622" cy="544946"/>
          </a:xfrm>
        </p:grpSpPr>
        <p:sp>
          <p:nvSpPr>
            <p:cNvPr id="10" name="Rectangle 9"/>
            <p:cNvSpPr/>
            <p:nvPr/>
          </p:nvSpPr>
          <p:spPr>
            <a:xfrm>
              <a:off x="3666836"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1" name="Rectangle 10"/>
            <p:cNvSpPr/>
            <p:nvPr/>
          </p:nvSpPr>
          <p:spPr>
            <a:xfrm>
              <a:off x="4756728"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2" name="Rectangle 11"/>
            <p:cNvSpPr/>
            <p:nvPr/>
          </p:nvSpPr>
          <p:spPr>
            <a:xfrm>
              <a:off x="5846620"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3" name="Rectangle 12"/>
            <p:cNvSpPr/>
            <p:nvPr/>
          </p:nvSpPr>
          <p:spPr>
            <a:xfrm>
              <a:off x="6936512"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grpSp>
      <p:sp>
        <p:nvSpPr>
          <p:cNvPr id="16" name="Chart Placeholder 3"/>
          <p:cNvSpPr>
            <a:spLocks noGrp="1"/>
          </p:cNvSpPr>
          <p:nvPr>
            <p:ph type="chart" sz="quarter" idx="10"/>
          </p:nvPr>
        </p:nvSpPr>
        <p:spPr>
          <a:xfrm>
            <a:off x="1371600" y="2156135"/>
            <a:ext cx="4724400" cy="4057339"/>
          </a:xfrm>
          <a:prstGeom prst="rect">
            <a:avLst/>
          </a:prstGeom>
        </p:spPr>
        <p:txBody>
          <a:bodyPr>
            <a:normAutofit/>
          </a:bodyPr>
          <a:lstStyle>
            <a:lvl1pPr marL="0" indent="0">
              <a:buNone/>
              <a:defRPr sz="1600" b="0" i="0">
                <a:solidFill>
                  <a:schemeClr val="bg2">
                    <a:lumMod val="90000"/>
                  </a:schemeClr>
                </a:solidFill>
                <a:latin typeface="+mn-lt"/>
                <a:ea typeface="Cera CY Light" charset="0"/>
                <a:cs typeface="Cera CY Light" charset="0"/>
              </a:defRPr>
            </a:lvl1pPr>
          </a:lstStyle>
          <a:p>
            <a:r>
              <a:rPr lang="ru-RU" dirty="0"/>
              <a:t>Вставка диаграммы</a:t>
            </a:r>
            <a:endParaRPr lang="en-US" dirty="0"/>
          </a:p>
        </p:txBody>
      </p:sp>
      <p:sp>
        <p:nvSpPr>
          <p:cNvPr id="17" name="Text Placeholder 26">
            <a:extLst>
              <a:ext uri="{FF2B5EF4-FFF2-40B4-BE49-F238E27FC236}">
                <a16:creationId xmlns:a16="http://schemas.microsoft.com/office/drawing/2014/main" id="{FBAFDECB-8891-48D5-919C-978259E1F5D4}"/>
              </a:ext>
            </a:extLst>
          </p:cNvPr>
          <p:cNvSpPr>
            <a:spLocks noGrp="1"/>
          </p:cNvSpPr>
          <p:nvPr>
            <p:ph type="body" sz="quarter" idx="12"/>
          </p:nvPr>
        </p:nvSpPr>
        <p:spPr>
          <a:xfrm>
            <a:off x="6400800" y="1594160"/>
            <a:ext cx="4821719" cy="4619315"/>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4" name="Текст 5">
            <a:extLst>
              <a:ext uri="{FF2B5EF4-FFF2-40B4-BE49-F238E27FC236}">
                <a16:creationId xmlns:a16="http://schemas.microsoft.com/office/drawing/2014/main" id="{2C74B948-DD1C-408A-A6A5-43AC3C63E853}"/>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20" name="Номер слайда 5">
            <a:extLst>
              <a:ext uri="{FF2B5EF4-FFF2-40B4-BE49-F238E27FC236}">
                <a16:creationId xmlns:a16="http://schemas.microsoft.com/office/drawing/2014/main" id="{563B905B-2617-41D3-83D5-6123F9FC3E0E}"/>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22" name="Текст 11">
            <a:extLst>
              <a:ext uri="{FF2B5EF4-FFF2-40B4-BE49-F238E27FC236}">
                <a16:creationId xmlns:a16="http://schemas.microsoft.com/office/drawing/2014/main" id="{D220C96C-B401-4A77-9DFD-80508A4D075C}"/>
              </a:ext>
            </a:extLst>
          </p:cNvPr>
          <p:cNvSpPr>
            <a:spLocks noGrp="1"/>
          </p:cNvSpPr>
          <p:nvPr>
            <p:ph type="body" sz="quarter" idx="18"/>
          </p:nvPr>
        </p:nvSpPr>
        <p:spPr>
          <a:xfrm>
            <a:off x="695283" y="1594160"/>
            <a:ext cx="5400677"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Рисунок 4">
            <a:extLst>
              <a:ext uri="{FF2B5EF4-FFF2-40B4-BE49-F238E27FC236}">
                <a16:creationId xmlns:a16="http://schemas.microsoft.com/office/drawing/2014/main" id="{22C8221D-68C2-49BA-9325-D2ADFD8FE5C0}"/>
              </a:ext>
            </a:extLst>
          </p:cNvPr>
          <p:cNvSpPr>
            <a:spLocks noGrp="1"/>
          </p:cNvSpPr>
          <p:nvPr>
            <p:ph type="pic" sz="quarter" idx="30" hasCustomPrompt="1"/>
          </p:nvPr>
        </p:nvSpPr>
        <p:spPr>
          <a:xfrm>
            <a:off x="695323" y="2133600"/>
            <a:ext cx="557191" cy="557191"/>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4" name="Текст 4">
            <a:extLst>
              <a:ext uri="{FF2B5EF4-FFF2-40B4-BE49-F238E27FC236}">
                <a16:creationId xmlns:a16="http://schemas.microsoft.com/office/drawing/2014/main" id="{D26984F5-9275-472E-AC2D-EA9382ADD462}"/>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5" name="Текст 9">
            <a:extLst>
              <a:ext uri="{FF2B5EF4-FFF2-40B4-BE49-F238E27FC236}">
                <a16:creationId xmlns:a16="http://schemas.microsoft.com/office/drawing/2014/main" id="{24122117-FD56-4EFD-B7B9-EEEBC1529917}"/>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9801866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Chart">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Chart Placeholder 3">
            <a:extLst>
              <a:ext uri="{FF2B5EF4-FFF2-40B4-BE49-F238E27FC236}">
                <a16:creationId xmlns:a16="http://schemas.microsoft.com/office/drawing/2014/main" id="{7D65C7A7-00F4-4FC9-AE2A-24C88BA8D659}"/>
              </a:ext>
            </a:extLst>
          </p:cNvPr>
          <p:cNvSpPr>
            <a:spLocks noGrp="1"/>
          </p:cNvSpPr>
          <p:nvPr>
            <p:ph type="chart" sz="quarter" idx="10"/>
          </p:nvPr>
        </p:nvSpPr>
        <p:spPr>
          <a:xfrm>
            <a:off x="5710236" y="2156135"/>
            <a:ext cx="5512284" cy="4057339"/>
          </a:xfrm>
          <a:prstGeom prst="rect">
            <a:avLst/>
          </a:prstGeom>
        </p:spPr>
        <p:txBody>
          <a:bodyPr>
            <a:normAutofit/>
          </a:bodyPr>
          <a:lstStyle>
            <a:lvl1pPr marL="0" indent="0">
              <a:buNone/>
              <a:defRPr sz="1600" b="0" i="0">
                <a:solidFill>
                  <a:schemeClr val="bg2">
                    <a:lumMod val="90000"/>
                  </a:schemeClr>
                </a:solidFill>
                <a:latin typeface="+mn-lt"/>
                <a:ea typeface="Cera CY Light" charset="0"/>
                <a:cs typeface="Cera CY Light" charset="0"/>
              </a:defRPr>
            </a:lvl1pPr>
          </a:lstStyle>
          <a:p>
            <a:r>
              <a:rPr lang="ru-RU" dirty="0"/>
              <a:t>Вставка диаграммы</a:t>
            </a:r>
            <a:endParaRPr lang="en-US" dirty="0"/>
          </a:p>
        </p:txBody>
      </p:sp>
      <p:sp>
        <p:nvSpPr>
          <p:cNvPr id="17" name="Текст 11">
            <a:extLst>
              <a:ext uri="{FF2B5EF4-FFF2-40B4-BE49-F238E27FC236}">
                <a16:creationId xmlns:a16="http://schemas.microsoft.com/office/drawing/2014/main" id="{7929774B-F8C0-4BC4-8C46-2586D0B9FCF7}"/>
              </a:ext>
            </a:extLst>
          </p:cNvPr>
          <p:cNvSpPr>
            <a:spLocks noGrp="1"/>
          </p:cNvSpPr>
          <p:nvPr>
            <p:ph type="body" sz="quarter" idx="18"/>
          </p:nvPr>
        </p:nvSpPr>
        <p:spPr>
          <a:xfrm>
            <a:off x="5710196" y="1594160"/>
            <a:ext cx="5512284"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Text Placeholder 26">
            <a:extLst>
              <a:ext uri="{FF2B5EF4-FFF2-40B4-BE49-F238E27FC236}">
                <a16:creationId xmlns:a16="http://schemas.microsoft.com/office/drawing/2014/main" id="{00EFD5AA-063D-43CB-AD09-7D81A87FE56C}"/>
              </a:ext>
            </a:extLst>
          </p:cNvPr>
          <p:cNvSpPr>
            <a:spLocks noGrp="1"/>
          </p:cNvSpPr>
          <p:nvPr>
            <p:ph type="body" sz="quarter" idx="12"/>
          </p:nvPr>
        </p:nvSpPr>
        <p:spPr>
          <a:xfrm>
            <a:off x="695323" y="1594160"/>
            <a:ext cx="4821719" cy="4619315"/>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9" name="Текст 4">
            <a:extLst>
              <a:ext uri="{FF2B5EF4-FFF2-40B4-BE49-F238E27FC236}">
                <a16:creationId xmlns:a16="http://schemas.microsoft.com/office/drawing/2014/main" id="{2A14DE3A-E150-4AF6-9FAF-E56EF52342A6}"/>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1" name="Текст 9">
            <a:extLst>
              <a:ext uri="{FF2B5EF4-FFF2-40B4-BE49-F238E27FC236}">
                <a16:creationId xmlns:a16="http://schemas.microsoft.com/office/drawing/2014/main" id="{59821EE6-1F29-4B39-874C-2A5885FC718C}"/>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8137114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Chart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Chart Placeholder 3">
            <a:extLst>
              <a:ext uri="{FF2B5EF4-FFF2-40B4-BE49-F238E27FC236}">
                <a16:creationId xmlns:a16="http://schemas.microsoft.com/office/drawing/2014/main" id="{7D65C7A7-00F4-4FC9-AE2A-24C88BA8D659}"/>
              </a:ext>
            </a:extLst>
          </p:cNvPr>
          <p:cNvSpPr>
            <a:spLocks noGrp="1"/>
          </p:cNvSpPr>
          <p:nvPr>
            <p:ph type="chart" sz="quarter" idx="10"/>
          </p:nvPr>
        </p:nvSpPr>
        <p:spPr>
          <a:xfrm>
            <a:off x="6400800" y="2156135"/>
            <a:ext cx="4821719" cy="4057339"/>
          </a:xfrm>
          <a:prstGeom prst="rect">
            <a:avLst/>
          </a:prstGeom>
        </p:spPr>
        <p:txBody>
          <a:bodyPr>
            <a:normAutofit/>
          </a:bodyPr>
          <a:lstStyle>
            <a:lvl1pPr marL="0" indent="0">
              <a:buNone/>
              <a:defRPr sz="1600" b="0" i="0">
                <a:solidFill>
                  <a:schemeClr val="bg2">
                    <a:lumMod val="90000"/>
                  </a:schemeClr>
                </a:solidFill>
                <a:latin typeface="+mn-lt"/>
                <a:ea typeface="Cera CY Light" charset="0"/>
                <a:cs typeface="Cera CY Light" charset="0"/>
              </a:defRPr>
            </a:lvl1pPr>
          </a:lstStyle>
          <a:p>
            <a:r>
              <a:rPr lang="ru-RU" dirty="0"/>
              <a:t>Вставка диаграммы</a:t>
            </a:r>
            <a:endParaRPr lang="en-US" dirty="0"/>
          </a:p>
        </p:txBody>
      </p:sp>
      <p:sp>
        <p:nvSpPr>
          <p:cNvPr id="17" name="Текст 11">
            <a:extLst>
              <a:ext uri="{FF2B5EF4-FFF2-40B4-BE49-F238E27FC236}">
                <a16:creationId xmlns:a16="http://schemas.microsoft.com/office/drawing/2014/main" id="{7929774B-F8C0-4BC4-8C46-2586D0B9FCF7}"/>
              </a:ext>
            </a:extLst>
          </p:cNvPr>
          <p:cNvSpPr>
            <a:spLocks noGrp="1"/>
          </p:cNvSpPr>
          <p:nvPr>
            <p:ph type="body" sz="quarter" idx="18"/>
          </p:nvPr>
        </p:nvSpPr>
        <p:spPr>
          <a:xfrm>
            <a:off x="5710196" y="1594160"/>
            <a:ext cx="5512284"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Text Placeholder 26">
            <a:extLst>
              <a:ext uri="{FF2B5EF4-FFF2-40B4-BE49-F238E27FC236}">
                <a16:creationId xmlns:a16="http://schemas.microsoft.com/office/drawing/2014/main" id="{00EFD5AA-063D-43CB-AD09-7D81A87FE56C}"/>
              </a:ext>
            </a:extLst>
          </p:cNvPr>
          <p:cNvSpPr>
            <a:spLocks noGrp="1"/>
          </p:cNvSpPr>
          <p:nvPr>
            <p:ph type="body" sz="quarter" idx="12"/>
          </p:nvPr>
        </p:nvSpPr>
        <p:spPr>
          <a:xfrm>
            <a:off x="695323" y="1594160"/>
            <a:ext cx="4821719" cy="4619315"/>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9" name="Рисунок 4">
            <a:extLst>
              <a:ext uri="{FF2B5EF4-FFF2-40B4-BE49-F238E27FC236}">
                <a16:creationId xmlns:a16="http://schemas.microsoft.com/office/drawing/2014/main" id="{275D58FF-9F32-4531-BDE1-D4F71FA29603}"/>
              </a:ext>
            </a:extLst>
          </p:cNvPr>
          <p:cNvSpPr>
            <a:spLocks noGrp="1"/>
          </p:cNvSpPr>
          <p:nvPr>
            <p:ph type="pic" sz="quarter" idx="30" hasCustomPrompt="1"/>
          </p:nvPr>
        </p:nvSpPr>
        <p:spPr>
          <a:xfrm>
            <a:off x="5710196" y="2156135"/>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1" name="Текст 4">
            <a:extLst>
              <a:ext uri="{FF2B5EF4-FFF2-40B4-BE49-F238E27FC236}">
                <a16:creationId xmlns:a16="http://schemas.microsoft.com/office/drawing/2014/main" id="{7670733B-B83C-4EE5-9AF7-6EB8CB94451C}"/>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2" name="Текст 9">
            <a:extLst>
              <a:ext uri="{FF2B5EF4-FFF2-40B4-BE49-F238E27FC236}">
                <a16:creationId xmlns:a16="http://schemas.microsoft.com/office/drawing/2014/main" id="{D31F6B53-B6D3-424C-A1D5-DBFFD4CDCE83}"/>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1522881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x2 vertical">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3" name="Chart Placeholder 3">
            <a:extLst>
              <a:ext uri="{FF2B5EF4-FFF2-40B4-BE49-F238E27FC236}">
                <a16:creationId xmlns:a16="http://schemas.microsoft.com/office/drawing/2014/main" id="{14AA4AC0-259A-40FC-A0FF-2277A0E0B37E}"/>
              </a:ext>
            </a:extLst>
          </p:cNvPr>
          <p:cNvSpPr>
            <a:spLocks noGrp="1"/>
          </p:cNvSpPr>
          <p:nvPr>
            <p:ph type="chart" sz="quarter" idx="10"/>
          </p:nvPr>
        </p:nvSpPr>
        <p:spPr>
          <a:xfrm>
            <a:off x="6340002" y="2156135"/>
            <a:ext cx="4882518" cy="4057339"/>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695323" y="1594160"/>
            <a:ext cx="5156675"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9ABEE2B7-4D4F-4342-B749-403AB9E517DD}"/>
              </a:ext>
            </a:extLst>
          </p:cNvPr>
          <p:cNvSpPr>
            <a:spLocks noGrp="1"/>
          </p:cNvSpPr>
          <p:nvPr>
            <p:ph type="body" sz="quarter" idx="20"/>
          </p:nvPr>
        </p:nvSpPr>
        <p:spPr>
          <a:xfrm>
            <a:off x="6340003" y="1594160"/>
            <a:ext cx="4882517"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Chart Placeholder 3">
            <a:extLst>
              <a:ext uri="{FF2B5EF4-FFF2-40B4-BE49-F238E27FC236}">
                <a16:creationId xmlns:a16="http://schemas.microsoft.com/office/drawing/2014/main" id="{F125728C-EA41-420F-82D4-97D3039A6620}"/>
              </a:ext>
            </a:extLst>
          </p:cNvPr>
          <p:cNvSpPr>
            <a:spLocks noGrp="1"/>
          </p:cNvSpPr>
          <p:nvPr>
            <p:ph type="chart" sz="quarter" idx="21"/>
          </p:nvPr>
        </p:nvSpPr>
        <p:spPr>
          <a:xfrm>
            <a:off x="715806" y="2156135"/>
            <a:ext cx="5136192" cy="4057339"/>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1" name="Текст 4">
            <a:extLst>
              <a:ext uri="{FF2B5EF4-FFF2-40B4-BE49-F238E27FC236}">
                <a16:creationId xmlns:a16="http://schemas.microsoft.com/office/drawing/2014/main" id="{2F5A8D76-EBE5-4A4A-BA59-4C8637F837EE}"/>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2" name="Текст 9">
            <a:extLst>
              <a:ext uri="{FF2B5EF4-FFF2-40B4-BE49-F238E27FC236}">
                <a16:creationId xmlns:a16="http://schemas.microsoft.com/office/drawing/2014/main" id="{DD107811-081C-4CE6-BB7A-10506251D9D4}"/>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24233663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 x2 vertical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3" name="Chart Placeholder 3">
            <a:extLst>
              <a:ext uri="{FF2B5EF4-FFF2-40B4-BE49-F238E27FC236}">
                <a16:creationId xmlns:a16="http://schemas.microsoft.com/office/drawing/2014/main" id="{14AA4AC0-259A-40FC-A0FF-2277A0E0B37E}"/>
              </a:ext>
            </a:extLst>
          </p:cNvPr>
          <p:cNvSpPr>
            <a:spLocks noGrp="1"/>
          </p:cNvSpPr>
          <p:nvPr>
            <p:ph type="chart" sz="quarter" idx="10"/>
          </p:nvPr>
        </p:nvSpPr>
        <p:spPr>
          <a:xfrm>
            <a:off x="6778734" y="2156135"/>
            <a:ext cx="4443593" cy="4057339"/>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1330959" y="1594160"/>
            <a:ext cx="4619105"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9ABEE2B7-4D4F-4342-B749-403AB9E517DD}"/>
              </a:ext>
            </a:extLst>
          </p:cNvPr>
          <p:cNvSpPr>
            <a:spLocks noGrp="1"/>
          </p:cNvSpPr>
          <p:nvPr>
            <p:ph type="body" sz="quarter" idx="20"/>
          </p:nvPr>
        </p:nvSpPr>
        <p:spPr>
          <a:xfrm>
            <a:off x="6778736" y="1594160"/>
            <a:ext cx="4443592"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Chart Placeholder 3">
            <a:extLst>
              <a:ext uri="{FF2B5EF4-FFF2-40B4-BE49-F238E27FC236}">
                <a16:creationId xmlns:a16="http://schemas.microsoft.com/office/drawing/2014/main" id="{F125728C-EA41-420F-82D4-97D3039A6620}"/>
              </a:ext>
            </a:extLst>
          </p:cNvPr>
          <p:cNvSpPr>
            <a:spLocks noGrp="1"/>
          </p:cNvSpPr>
          <p:nvPr>
            <p:ph type="chart" sz="quarter" idx="21"/>
          </p:nvPr>
        </p:nvSpPr>
        <p:spPr>
          <a:xfrm>
            <a:off x="1349086" y="2156135"/>
            <a:ext cx="4600586" cy="4057339"/>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2" name="Рисунок 4">
            <a:extLst>
              <a:ext uri="{FF2B5EF4-FFF2-40B4-BE49-F238E27FC236}">
                <a16:creationId xmlns:a16="http://schemas.microsoft.com/office/drawing/2014/main" id="{CC15DF98-C2BD-467D-A183-6CA282DF7B86}"/>
              </a:ext>
            </a:extLst>
          </p:cNvPr>
          <p:cNvSpPr>
            <a:spLocks noGrp="1"/>
          </p:cNvSpPr>
          <p:nvPr>
            <p:ph type="pic" sz="quarter" idx="30" hasCustomPrompt="1"/>
          </p:nvPr>
        </p:nvSpPr>
        <p:spPr>
          <a:xfrm>
            <a:off x="674649" y="1595238"/>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0" name="Рисунок 4">
            <a:extLst>
              <a:ext uri="{FF2B5EF4-FFF2-40B4-BE49-F238E27FC236}">
                <a16:creationId xmlns:a16="http://schemas.microsoft.com/office/drawing/2014/main" id="{03DF6C96-596E-46DC-862C-F76221316C2F}"/>
              </a:ext>
            </a:extLst>
          </p:cNvPr>
          <p:cNvSpPr>
            <a:spLocks noGrp="1"/>
          </p:cNvSpPr>
          <p:nvPr>
            <p:ph type="pic" sz="quarter" idx="31" hasCustomPrompt="1"/>
          </p:nvPr>
        </p:nvSpPr>
        <p:spPr>
          <a:xfrm>
            <a:off x="6079060" y="1595238"/>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1" name="Текст 4">
            <a:extLst>
              <a:ext uri="{FF2B5EF4-FFF2-40B4-BE49-F238E27FC236}">
                <a16:creationId xmlns:a16="http://schemas.microsoft.com/office/drawing/2014/main" id="{2B532782-E1C2-436B-AAF2-D269E1C449F6}"/>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2" name="Текст 9">
            <a:extLst>
              <a:ext uri="{FF2B5EF4-FFF2-40B4-BE49-F238E27FC236}">
                <a16:creationId xmlns:a16="http://schemas.microsoft.com/office/drawing/2014/main" id="{0AF6458C-116B-438F-9775-B0E6113E583F}"/>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40337271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at is Romir - eng">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8BCC2CF0-9C2D-4ED5-9DD6-E11EBE8B4488}"/>
              </a:ext>
            </a:extLst>
          </p:cNvPr>
          <p:cNvGrpSpPr/>
          <p:nvPr userDrawn="1"/>
        </p:nvGrpSpPr>
        <p:grpSpPr>
          <a:xfrm>
            <a:off x="1595285" y="1561123"/>
            <a:ext cx="9153397" cy="864520"/>
            <a:chOff x="1595285" y="1652020"/>
            <a:chExt cx="9153397" cy="864520"/>
          </a:xfrm>
        </p:grpSpPr>
        <p:sp>
          <p:nvSpPr>
            <p:cNvPr id="6" name="Заголовок 1">
              <a:extLst>
                <a:ext uri="{FF2B5EF4-FFF2-40B4-BE49-F238E27FC236}">
                  <a16:creationId xmlns:a16="http://schemas.microsoft.com/office/drawing/2014/main" id="{C63858BC-794B-4053-B337-0AD3D6101166}"/>
                </a:ext>
              </a:extLst>
            </p:cNvPr>
            <p:cNvSpPr txBox="1">
              <a:spLocks/>
            </p:cNvSpPr>
            <p:nvPr/>
          </p:nvSpPr>
          <p:spPr>
            <a:xfrm>
              <a:off x="1595285" y="1652020"/>
              <a:ext cx="6476953" cy="430893"/>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8200"/>
                  </a:solidFill>
                  <a:effectLst/>
                  <a:uLnTx/>
                  <a:uFillTx/>
                  <a:latin typeface="Arial"/>
                  <a:ea typeface="+mn-ea"/>
                  <a:cs typeface="+mn-cs"/>
                </a:rPr>
                <a:t>The oldest company on the market</a:t>
              </a:r>
              <a:endParaRPr kumimoji="0" lang="ru-RU" sz="2200" b="1" i="0" u="none" strike="noStrike" kern="1200" cap="none" spc="0" normalizeH="0" baseline="0" noProof="0" dirty="0">
                <a:ln>
                  <a:noFill/>
                </a:ln>
                <a:solidFill>
                  <a:srgbClr val="FF8200"/>
                </a:solidFill>
                <a:effectLst/>
                <a:uLnTx/>
                <a:uFillTx/>
                <a:latin typeface="Arial"/>
                <a:ea typeface="+mn-ea"/>
                <a:cs typeface="+mn-cs"/>
              </a:endParaRPr>
            </a:p>
          </p:txBody>
        </p:sp>
        <p:sp>
          <p:nvSpPr>
            <p:cNvPr id="7" name="Заголовок 1">
              <a:extLst>
                <a:ext uri="{FF2B5EF4-FFF2-40B4-BE49-F238E27FC236}">
                  <a16:creationId xmlns:a16="http://schemas.microsoft.com/office/drawing/2014/main" id="{FBF568BB-9371-4BC3-9AF2-A3EE8E4BCECB}"/>
                </a:ext>
              </a:extLst>
            </p:cNvPr>
            <p:cNvSpPr txBox="1">
              <a:spLocks/>
            </p:cNvSpPr>
            <p:nvPr/>
          </p:nvSpPr>
          <p:spPr>
            <a:xfrm>
              <a:off x="1595286" y="1983115"/>
              <a:ext cx="9153396" cy="533425"/>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Romir, which is founded in 1987, is the largest private research holding in Russia and in all Post-Soviet states.</a:t>
              </a:r>
            </a:p>
          </p:txBody>
        </p:sp>
      </p:grpSp>
      <p:grpSp>
        <p:nvGrpSpPr>
          <p:cNvPr id="8" name="Группа 7">
            <a:extLst>
              <a:ext uri="{FF2B5EF4-FFF2-40B4-BE49-F238E27FC236}">
                <a16:creationId xmlns:a16="http://schemas.microsoft.com/office/drawing/2014/main" id="{9C4D4337-FA60-404A-9F4E-FD7EEB0EAE24}"/>
              </a:ext>
            </a:extLst>
          </p:cNvPr>
          <p:cNvGrpSpPr/>
          <p:nvPr userDrawn="1"/>
        </p:nvGrpSpPr>
        <p:grpSpPr>
          <a:xfrm>
            <a:off x="1595285" y="2661958"/>
            <a:ext cx="9556809" cy="1081665"/>
            <a:chOff x="1595285" y="2569868"/>
            <a:chExt cx="9556809" cy="1081665"/>
          </a:xfrm>
        </p:grpSpPr>
        <p:sp>
          <p:nvSpPr>
            <p:cNvPr id="9" name="Заголовок 1">
              <a:extLst>
                <a:ext uri="{FF2B5EF4-FFF2-40B4-BE49-F238E27FC236}">
                  <a16:creationId xmlns:a16="http://schemas.microsoft.com/office/drawing/2014/main" id="{806496EC-57E8-4F64-A165-7004A3B5E38B}"/>
                </a:ext>
              </a:extLst>
            </p:cNvPr>
            <p:cNvSpPr txBox="1">
              <a:spLocks/>
            </p:cNvSpPr>
            <p:nvPr/>
          </p:nvSpPr>
          <p:spPr>
            <a:xfrm>
              <a:off x="1595285" y="2569868"/>
              <a:ext cx="6476953" cy="430893"/>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8200"/>
                  </a:solidFill>
                  <a:effectLst/>
                  <a:uLnTx/>
                  <a:uFillTx/>
                  <a:latin typeface="+mn-lt"/>
                  <a:ea typeface="+mn-ea"/>
                  <a:cs typeface="+mn-cs"/>
                </a:rPr>
                <a:t>The representative of worldwide associations</a:t>
              </a:r>
              <a:endParaRPr kumimoji="0" lang="ru-RU" sz="2200" b="1" i="0" u="none" strike="noStrike" kern="1200" cap="none" spc="0" normalizeH="0" baseline="0" noProof="0" dirty="0">
                <a:ln>
                  <a:noFill/>
                </a:ln>
                <a:solidFill>
                  <a:srgbClr val="FF8200"/>
                </a:solidFill>
                <a:effectLst/>
                <a:uLnTx/>
                <a:uFillTx/>
                <a:latin typeface="Arial"/>
                <a:ea typeface="+mn-ea"/>
                <a:cs typeface="+mn-cs"/>
              </a:endParaRPr>
            </a:p>
          </p:txBody>
        </p:sp>
        <p:sp>
          <p:nvSpPr>
            <p:cNvPr id="10" name="Заголовок 1">
              <a:extLst>
                <a:ext uri="{FF2B5EF4-FFF2-40B4-BE49-F238E27FC236}">
                  <a16:creationId xmlns:a16="http://schemas.microsoft.com/office/drawing/2014/main" id="{5203FF9D-F806-4FF7-A1B5-2B14B71EA917}"/>
                </a:ext>
              </a:extLst>
            </p:cNvPr>
            <p:cNvSpPr txBox="1">
              <a:spLocks/>
            </p:cNvSpPr>
            <p:nvPr/>
          </p:nvSpPr>
          <p:spPr>
            <a:xfrm>
              <a:off x="1595286" y="2950168"/>
              <a:ext cx="9556808" cy="701365"/>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Russia’s and CIS’s exclusive representative of Gallup International - the largest and the most respected research association in the world. Moreover, Romir is a member of Global NR – one of the largest international associations of research agencies.</a:t>
              </a:r>
            </a:p>
          </p:txBody>
        </p:sp>
      </p:grpSp>
      <p:grpSp>
        <p:nvGrpSpPr>
          <p:cNvPr id="11" name="Группа 10">
            <a:extLst>
              <a:ext uri="{FF2B5EF4-FFF2-40B4-BE49-F238E27FC236}">
                <a16:creationId xmlns:a16="http://schemas.microsoft.com/office/drawing/2014/main" id="{7B888AF5-9F92-40FA-9FAC-288364C6E428}"/>
              </a:ext>
            </a:extLst>
          </p:cNvPr>
          <p:cNvGrpSpPr/>
          <p:nvPr userDrawn="1"/>
        </p:nvGrpSpPr>
        <p:grpSpPr>
          <a:xfrm>
            <a:off x="1595285" y="4049050"/>
            <a:ext cx="9359586" cy="904837"/>
            <a:chOff x="1595285" y="3761472"/>
            <a:chExt cx="9359586" cy="904837"/>
          </a:xfrm>
        </p:grpSpPr>
        <p:sp>
          <p:nvSpPr>
            <p:cNvPr id="12" name="Заголовок 1">
              <a:extLst>
                <a:ext uri="{FF2B5EF4-FFF2-40B4-BE49-F238E27FC236}">
                  <a16:creationId xmlns:a16="http://schemas.microsoft.com/office/drawing/2014/main" id="{ED8277A9-28DD-4390-A7B5-EE6E5801D2B2}"/>
                </a:ext>
              </a:extLst>
            </p:cNvPr>
            <p:cNvSpPr txBox="1">
              <a:spLocks/>
            </p:cNvSpPr>
            <p:nvPr/>
          </p:nvSpPr>
          <p:spPr>
            <a:xfrm>
              <a:off x="1595285" y="3761472"/>
              <a:ext cx="8588621" cy="430893"/>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8200"/>
                  </a:solidFill>
                  <a:effectLst/>
                  <a:uLnTx/>
                  <a:uFillTx/>
                  <a:latin typeface="+mn-lt"/>
                  <a:ea typeface="+mn-ea"/>
                  <a:cs typeface="+mn-cs"/>
                </a:rPr>
                <a:t>The largest company in Central and Eastern Europe</a:t>
              </a:r>
              <a:endParaRPr kumimoji="0" lang="ru-RU" sz="2200" b="1" i="0" u="none" strike="noStrike" kern="1200" cap="none" spc="0" normalizeH="0" baseline="0" noProof="0" dirty="0">
                <a:ln>
                  <a:noFill/>
                </a:ln>
                <a:solidFill>
                  <a:srgbClr val="FF8200"/>
                </a:solidFill>
                <a:effectLst/>
                <a:uLnTx/>
                <a:uFillTx/>
                <a:latin typeface="Arial"/>
                <a:ea typeface="+mn-ea"/>
                <a:cs typeface="+mn-cs"/>
              </a:endParaRPr>
            </a:p>
          </p:txBody>
        </p:sp>
        <p:sp>
          <p:nvSpPr>
            <p:cNvPr id="13" name="Заголовок 1">
              <a:extLst>
                <a:ext uri="{FF2B5EF4-FFF2-40B4-BE49-F238E27FC236}">
                  <a16:creationId xmlns:a16="http://schemas.microsoft.com/office/drawing/2014/main" id="{4E3012CC-772E-4FC4-833E-43578DC08E6A}"/>
                </a:ext>
              </a:extLst>
            </p:cNvPr>
            <p:cNvSpPr txBox="1">
              <a:spLocks/>
            </p:cNvSpPr>
            <p:nvPr/>
          </p:nvSpPr>
          <p:spPr>
            <a:xfrm>
              <a:off x="1595286" y="4147770"/>
              <a:ext cx="9359585" cy="518539"/>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Romir is in TOP-100 of the world’s research agencies in a rating made by Research Rating Ltd. which named Romir the largest private research company from Germany to China.</a:t>
              </a:r>
            </a:p>
          </p:txBody>
        </p:sp>
      </p:grpSp>
      <p:grpSp>
        <p:nvGrpSpPr>
          <p:cNvPr id="14" name="Группа 13">
            <a:extLst>
              <a:ext uri="{FF2B5EF4-FFF2-40B4-BE49-F238E27FC236}">
                <a16:creationId xmlns:a16="http://schemas.microsoft.com/office/drawing/2014/main" id="{5C2FE1AD-D44C-42A9-A60A-9D5928EAE014}"/>
              </a:ext>
            </a:extLst>
          </p:cNvPr>
          <p:cNvGrpSpPr/>
          <p:nvPr userDrawn="1"/>
        </p:nvGrpSpPr>
        <p:grpSpPr>
          <a:xfrm>
            <a:off x="1595285" y="5224758"/>
            <a:ext cx="9359586" cy="712456"/>
            <a:chOff x="1595285" y="4947872"/>
            <a:chExt cx="9359586" cy="712456"/>
          </a:xfrm>
        </p:grpSpPr>
        <p:sp>
          <p:nvSpPr>
            <p:cNvPr id="15" name="Заголовок 1">
              <a:extLst>
                <a:ext uri="{FF2B5EF4-FFF2-40B4-BE49-F238E27FC236}">
                  <a16:creationId xmlns:a16="http://schemas.microsoft.com/office/drawing/2014/main" id="{BAA2A471-F4A5-4CC4-96FE-A2F4B90EF4F3}"/>
                </a:ext>
              </a:extLst>
            </p:cNvPr>
            <p:cNvSpPr txBox="1">
              <a:spLocks/>
            </p:cNvSpPr>
            <p:nvPr/>
          </p:nvSpPr>
          <p:spPr>
            <a:xfrm>
              <a:off x="1595285" y="4947872"/>
              <a:ext cx="6476953" cy="430893"/>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8200"/>
                  </a:solidFill>
                  <a:effectLst/>
                  <a:uLnTx/>
                  <a:uFillTx/>
                  <a:latin typeface="Arial"/>
                  <a:ea typeface="+mn-ea"/>
                  <a:cs typeface="+mn-cs"/>
                </a:rPr>
                <a:t>The leader in research</a:t>
              </a:r>
              <a:endParaRPr kumimoji="0" lang="ru-RU" sz="2200" b="1" i="0" u="none" strike="noStrike" kern="1200" cap="none" spc="0" normalizeH="0" baseline="0" noProof="0" dirty="0">
                <a:ln>
                  <a:noFill/>
                </a:ln>
                <a:solidFill>
                  <a:srgbClr val="FF8200"/>
                </a:solidFill>
                <a:effectLst/>
                <a:uLnTx/>
                <a:uFillTx/>
                <a:latin typeface="Arial"/>
                <a:ea typeface="+mn-ea"/>
                <a:cs typeface="+mn-cs"/>
              </a:endParaRPr>
            </a:p>
          </p:txBody>
        </p:sp>
        <p:sp>
          <p:nvSpPr>
            <p:cNvPr id="16" name="Заголовок 1">
              <a:extLst>
                <a:ext uri="{FF2B5EF4-FFF2-40B4-BE49-F238E27FC236}">
                  <a16:creationId xmlns:a16="http://schemas.microsoft.com/office/drawing/2014/main" id="{338AA4E7-6D99-4D72-B3A4-5BF8D6046060}"/>
                </a:ext>
              </a:extLst>
            </p:cNvPr>
            <p:cNvSpPr txBox="1">
              <a:spLocks/>
            </p:cNvSpPr>
            <p:nvPr/>
          </p:nvSpPr>
          <p:spPr>
            <a:xfrm>
              <a:off x="1595286" y="5333149"/>
              <a:ext cx="9359585" cy="327179"/>
            </a:xfrm>
            <a:prstGeom prst="rect">
              <a:avLst/>
            </a:prstGeom>
            <a:noFill/>
          </p:spPr>
          <p:txBody>
            <a:bodyPr lIns="0" rIns="0">
              <a:noAutofit/>
            </a:bodyPr>
            <a:lstStyle>
              <a:lvl1pPr marL="72000"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Romir conducts research on social problems, exit polls, media analysis, and other studies.</a:t>
              </a:r>
            </a:p>
          </p:txBody>
        </p:sp>
      </p:grpSp>
      <p:pic>
        <p:nvPicPr>
          <p:cNvPr id="17" name="Рисунок 16">
            <a:extLst>
              <a:ext uri="{FF2B5EF4-FFF2-40B4-BE49-F238E27FC236}">
                <a16:creationId xmlns:a16="http://schemas.microsoft.com/office/drawing/2014/main" id="{38233DE5-D3EC-4925-98DF-A347571D452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95322" y="1706665"/>
            <a:ext cx="573436" cy="573436"/>
          </a:xfrm>
          <a:prstGeom prst="rect">
            <a:avLst/>
          </a:prstGeom>
        </p:spPr>
      </p:pic>
      <p:pic>
        <p:nvPicPr>
          <p:cNvPr id="18" name="Рисунок 17">
            <a:extLst>
              <a:ext uri="{FF2B5EF4-FFF2-40B4-BE49-F238E27FC236}">
                <a16:creationId xmlns:a16="http://schemas.microsoft.com/office/drawing/2014/main" id="{3E66104D-2A3A-4D50-8DE2-757AEEFBADA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4997" y="2955747"/>
            <a:ext cx="494086" cy="494086"/>
          </a:xfrm>
          <a:prstGeom prst="rect">
            <a:avLst/>
          </a:prstGeom>
        </p:spPr>
      </p:pic>
      <p:pic>
        <p:nvPicPr>
          <p:cNvPr id="19" name="Рисунок 18">
            <a:extLst>
              <a:ext uri="{FF2B5EF4-FFF2-40B4-BE49-F238E27FC236}">
                <a16:creationId xmlns:a16="http://schemas.microsoft.com/office/drawing/2014/main" id="{1FD617DE-F304-4AD0-BD2E-BD17C9A1D7B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5440" y="5334386"/>
            <a:ext cx="493200" cy="493200"/>
          </a:xfrm>
          <a:prstGeom prst="rect">
            <a:avLst/>
          </a:prstGeom>
        </p:spPr>
      </p:pic>
      <p:pic>
        <p:nvPicPr>
          <p:cNvPr id="20" name="Рисунок 19">
            <a:extLst>
              <a:ext uri="{FF2B5EF4-FFF2-40B4-BE49-F238E27FC236}">
                <a16:creationId xmlns:a16="http://schemas.microsoft.com/office/drawing/2014/main" id="{479465D4-CA47-4EC6-80D1-B766A885555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4997" y="4254868"/>
            <a:ext cx="493200" cy="493200"/>
          </a:xfrm>
          <a:prstGeom prst="rect">
            <a:avLst/>
          </a:prstGeom>
        </p:spPr>
      </p:pic>
      <p:sp>
        <p:nvSpPr>
          <p:cNvPr id="39" name="Текст 3">
            <a:extLst>
              <a:ext uri="{FF2B5EF4-FFF2-40B4-BE49-F238E27FC236}">
                <a16:creationId xmlns:a16="http://schemas.microsoft.com/office/drawing/2014/main" id="{180BFFAB-A602-48DB-B3E3-C2BD1C241F9A}"/>
              </a:ext>
            </a:extLst>
          </p:cNvPr>
          <p:cNvSpPr txBox="1">
            <a:spLocks/>
          </p:cNvSpPr>
          <p:nvPr userDrawn="1"/>
        </p:nvSpPr>
        <p:spPr>
          <a:xfrm>
            <a:off x="695322" y="566461"/>
            <a:ext cx="10548942" cy="614362"/>
          </a:xfrm>
          <a:prstGeom prst="rect">
            <a:avLst/>
          </a:prstGeom>
        </p:spPr>
        <p:txBody>
          <a:bodyPr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ru-RU" sz="3000" b="1" kern="120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solidFill>
                  <a:prstClr val="black"/>
                </a:solidFill>
              </a:rPr>
              <a:t>Romir is</a:t>
            </a:r>
            <a:r>
              <a:rPr lang="ru-RU" sz="4000" dirty="0">
                <a:solidFill>
                  <a:prstClr val="black"/>
                </a:solidFill>
              </a:rPr>
              <a:t> … </a:t>
            </a:r>
          </a:p>
        </p:txBody>
      </p:sp>
      <p:sp>
        <p:nvSpPr>
          <p:cNvPr id="40" name="Номер слайда 5">
            <a:extLst>
              <a:ext uri="{FF2B5EF4-FFF2-40B4-BE49-F238E27FC236}">
                <a16:creationId xmlns:a16="http://schemas.microsoft.com/office/drawing/2014/main" id="{6A1CCE66-5E4A-46EC-A534-0FA4FE789827}"/>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Tree>
    <p:extLst>
      <p:ext uri="{BB962C8B-B14F-4D97-AF65-F5344CB8AC3E}">
        <p14:creationId xmlns:p14="http://schemas.microsoft.com/office/powerpoint/2010/main" val="1435324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x2 horizontal">
    <p:spTree>
      <p:nvGrpSpPr>
        <p:cNvPr id="1" name=""/>
        <p:cNvGrpSpPr/>
        <p:nvPr/>
      </p:nvGrpSpPr>
      <p:grpSpPr>
        <a:xfrm>
          <a:off x="0" y="0"/>
          <a:ext cx="0" cy="0"/>
          <a:chOff x="0" y="0"/>
          <a:chExt cx="0" cy="0"/>
        </a:xfrm>
      </p:grpSpPr>
      <p:grpSp>
        <p:nvGrpSpPr>
          <p:cNvPr id="9" name="Group 8"/>
          <p:cNvGrpSpPr/>
          <p:nvPr/>
        </p:nvGrpSpPr>
        <p:grpSpPr>
          <a:xfrm>
            <a:off x="973767" y="0"/>
            <a:ext cx="3408183" cy="486883"/>
            <a:chOff x="3666836" y="720436"/>
            <a:chExt cx="3814622" cy="544946"/>
          </a:xfrm>
        </p:grpSpPr>
        <p:sp>
          <p:nvSpPr>
            <p:cNvPr id="10" name="Rectangle 9"/>
            <p:cNvSpPr/>
            <p:nvPr/>
          </p:nvSpPr>
          <p:spPr>
            <a:xfrm>
              <a:off x="3666836"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1" name="Rectangle 10"/>
            <p:cNvSpPr/>
            <p:nvPr/>
          </p:nvSpPr>
          <p:spPr>
            <a:xfrm>
              <a:off x="4756728"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2" name="Rectangle 11"/>
            <p:cNvSpPr/>
            <p:nvPr/>
          </p:nvSpPr>
          <p:spPr>
            <a:xfrm>
              <a:off x="5846620"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3" name="Rectangle 12"/>
            <p:cNvSpPr/>
            <p:nvPr/>
          </p:nvSpPr>
          <p:spPr>
            <a:xfrm>
              <a:off x="6936512"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grpSp>
      <p:sp>
        <p:nvSpPr>
          <p:cNvPr id="16" name="Chart Placeholder 3"/>
          <p:cNvSpPr>
            <a:spLocks noGrp="1"/>
          </p:cNvSpPr>
          <p:nvPr>
            <p:ph type="chart" sz="quarter" idx="10"/>
          </p:nvPr>
        </p:nvSpPr>
        <p:spPr>
          <a:xfrm>
            <a:off x="695323" y="2156135"/>
            <a:ext cx="10527196" cy="1762722"/>
          </a:xfrm>
          <a:prstGeom prst="rect">
            <a:avLst/>
          </a:prstGeom>
        </p:spPr>
        <p:txBody>
          <a:bodyPr>
            <a:normAutofit/>
          </a:bodyPr>
          <a:lstStyle>
            <a:lvl1pPr marL="0" indent="0">
              <a:buNone/>
              <a:defRPr sz="1600" b="0" i="0">
                <a:solidFill>
                  <a:schemeClr val="bg2">
                    <a:lumMod val="90000"/>
                  </a:schemeClr>
                </a:solidFill>
                <a:latin typeface="+mn-lt"/>
                <a:ea typeface="Cera CY Light" charset="0"/>
                <a:cs typeface="Cera CY Light" charset="0"/>
              </a:defRPr>
            </a:lvl1pPr>
          </a:lstStyle>
          <a:p>
            <a:r>
              <a:rPr lang="ru-RU" dirty="0"/>
              <a:t>Вставка диаграммы</a:t>
            </a:r>
            <a:endParaRPr lang="en-US" dirty="0"/>
          </a:p>
        </p:txBody>
      </p:sp>
      <p:sp>
        <p:nvSpPr>
          <p:cNvPr id="14" name="Текст 5">
            <a:extLst>
              <a:ext uri="{FF2B5EF4-FFF2-40B4-BE49-F238E27FC236}">
                <a16:creationId xmlns:a16="http://schemas.microsoft.com/office/drawing/2014/main" id="{2C74B948-DD1C-408A-A6A5-43AC3C63E853}"/>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20" name="Номер слайда 5">
            <a:extLst>
              <a:ext uri="{FF2B5EF4-FFF2-40B4-BE49-F238E27FC236}">
                <a16:creationId xmlns:a16="http://schemas.microsoft.com/office/drawing/2014/main" id="{563B905B-2617-41D3-83D5-6123F9FC3E0E}"/>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22" name="Текст 11">
            <a:extLst>
              <a:ext uri="{FF2B5EF4-FFF2-40B4-BE49-F238E27FC236}">
                <a16:creationId xmlns:a16="http://schemas.microsoft.com/office/drawing/2014/main" id="{D220C96C-B401-4A77-9DFD-80508A4D075C}"/>
              </a:ext>
            </a:extLst>
          </p:cNvPr>
          <p:cNvSpPr>
            <a:spLocks noGrp="1"/>
          </p:cNvSpPr>
          <p:nvPr>
            <p:ph type="body" sz="quarter" idx="18"/>
          </p:nvPr>
        </p:nvSpPr>
        <p:spPr>
          <a:xfrm>
            <a:off x="695283" y="1594160"/>
            <a:ext cx="10527196"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3" name="Chart Placeholder 3">
            <a:extLst>
              <a:ext uri="{FF2B5EF4-FFF2-40B4-BE49-F238E27FC236}">
                <a16:creationId xmlns:a16="http://schemas.microsoft.com/office/drawing/2014/main" id="{97CB7B1B-8AC7-4850-9EA6-C0DB27FD446A}"/>
              </a:ext>
            </a:extLst>
          </p:cNvPr>
          <p:cNvSpPr>
            <a:spLocks noGrp="1"/>
          </p:cNvSpPr>
          <p:nvPr>
            <p:ph type="chart" sz="quarter" idx="19"/>
          </p:nvPr>
        </p:nvSpPr>
        <p:spPr>
          <a:xfrm>
            <a:off x="695323" y="4526911"/>
            <a:ext cx="10527196" cy="1762722"/>
          </a:xfrm>
          <a:prstGeom prst="rect">
            <a:avLst/>
          </a:prstGeom>
        </p:spPr>
        <p:txBody>
          <a:bodyPr>
            <a:normAutofit/>
          </a:bodyPr>
          <a:lstStyle>
            <a:lvl1pPr marL="0" indent="0">
              <a:buNone/>
              <a:defRPr sz="1600" b="0" i="0">
                <a:solidFill>
                  <a:schemeClr val="bg2">
                    <a:lumMod val="90000"/>
                  </a:schemeClr>
                </a:solidFill>
                <a:latin typeface="+mn-lt"/>
                <a:ea typeface="Cera CY Light" charset="0"/>
                <a:cs typeface="Cera CY Light" charset="0"/>
              </a:defRPr>
            </a:lvl1pPr>
          </a:lstStyle>
          <a:p>
            <a:r>
              <a:rPr lang="ru-RU" dirty="0"/>
              <a:t>Вставка диаграммы</a:t>
            </a:r>
            <a:endParaRPr lang="en-US" dirty="0"/>
          </a:p>
        </p:txBody>
      </p:sp>
      <p:sp>
        <p:nvSpPr>
          <p:cNvPr id="24" name="Текст 11">
            <a:extLst>
              <a:ext uri="{FF2B5EF4-FFF2-40B4-BE49-F238E27FC236}">
                <a16:creationId xmlns:a16="http://schemas.microsoft.com/office/drawing/2014/main" id="{433A9D6F-CBD7-46FD-A571-D2953379683E}"/>
              </a:ext>
            </a:extLst>
          </p:cNvPr>
          <p:cNvSpPr>
            <a:spLocks noGrp="1"/>
          </p:cNvSpPr>
          <p:nvPr>
            <p:ph type="body" sz="quarter" idx="20"/>
          </p:nvPr>
        </p:nvSpPr>
        <p:spPr>
          <a:xfrm>
            <a:off x="695283" y="3964936"/>
            <a:ext cx="10527196"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екст 4">
            <a:extLst>
              <a:ext uri="{FF2B5EF4-FFF2-40B4-BE49-F238E27FC236}">
                <a16:creationId xmlns:a16="http://schemas.microsoft.com/office/drawing/2014/main" id="{6E007839-37AF-446C-8A75-81A816992118}"/>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7" name="Текст 9">
            <a:extLst>
              <a:ext uri="{FF2B5EF4-FFF2-40B4-BE49-F238E27FC236}">
                <a16:creationId xmlns:a16="http://schemas.microsoft.com/office/drawing/2014/main" id="{E5191F9A-7175-40A1-A3AF-B2A4CD6B8347}"/>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3969195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x2 horizontal w icon">
    <p:spTree>
      <p:nvGrpSpPr>
        <p:cNvPr id="1" name=""/>
        <p:cNvGrpSpPr/>
        <p:nvPr/>
      </p:nvGrpSpPr>
      <p:grpSpPr>
        <a:xfrm>
          <a:off x="0" y="0"/>
          <a:ext cx="0" cy="0"/>
          <a:chOff x="0" y="0"/>
          <a:chExt cx="0" cy="0"/>
        </a:xfrm>
      </p:grpSpPr>
      <p:grpSp>
        <p:nvGrpSpPr>
          <p:cNvPr id="9" name="Group 8"/>
          <p:cNvGrpSpPr/>
          <p:nvPr/>
        </p:nvGrpSpPr>
        <p:grpSpPr>
          <a:xfrm>
            <a:off x="973767" y="0"/>
            <a:ext cx="3408183" cy="486883"/>
            <a:chOff x="3666836" y="720436"/>
            <a:chExt cx="3814622" cy="544946"/>
          </a:xfrm>
        </p:grpSpPr>
        <p:sp>
          <p:nvSpPr>
            <p:cNvPr id="10" name="Rectangle 9"/>
            <p:cNvSpPr/>
            <p:nvPr/>
          </p:nvSpPr>
          <p:spPr>
            <a:xfrm>
              <a:off x="3666836"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1" name="Rectangle 10"/>
            <p:cNvSpPr/>
            <p:nvPr/>
          </p:nvSpPr>
          <p:spPr>
            <a:xfrm>
              <a:off x="4756728"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2" name="Rectangle 11"/>
            <p:cNvSpPr/>
            <p:nvPr/>
          </p:nvSpPr>
          <p:spPr>
            <a:xfrm>
              <a:off x="5846620"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3" name="Rectangle 12"/>
            <p:cNvSpPr/>
            <p:nvPr/>
          </p:nvSpPr>
          <p:spPr>
            <a:xfrm>
              <a:off x="6936512"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grpSp>
      <p:sp>
        <p:nvSpPr>
          <p:cNvPr id="16" name="Chart Placeholder 3"/>
          <p:cNvSpPr>
            <a:spLocks noGrp="1"/>
          </p:cNvSpPr>
          <p:nvPr>
            <p:ph type="chart" sz="quarter" idx="10"/>
          </p:nvPr>
        </p:nvSpPr>
        <p:spPr>
          <a:xfrm>
            <a:off x="1584960" y="2156135"/>
            <a:ext cx="9637558" cy="1762722"/>
          </a:xfrm>
          <a:prstGeom prst="rect">
            <a:avLst/>
          </a:prstGeom>
        </p:spPr>
        <p:txBody>
          <a:bodyPr>
            <a:normAutofit/>
          </a:bodyPr>
          <a:lstStyle>
            <a:lvl1pPr marL="0" indent="0">
              <a:buNone/>
              <a:defRPr sz="1600" b="0" i="0">
                <a:solidFill>
                  <a:schemeClr val="bg2">
                    <a:lumMod val="90000"/>
                  </a:schemeClr>
                </a:solidFill>
                <a:latin typeface="+mn-lt"/>
                <a:ea typeface="Cera CY Light" charset="0"/>
                <a:cs typeface="Cera CY Light" charset="0"/>
              </a:defRPr>
            </a:lvl1pPr>
          </a:lstStyle>
          <a:p>
            <a:r>
              <a:rPr lang="ru-RU" dirty="0"/>
              <a:t>Вставка диаграммы</a:t>
            </a:r>
            <a:endParaRPr lang="en-US" dirty="0"/>
          </a:p>
        </p:txBody>
      </p:sp>
      <p:sp>
        <p:nvSpPr>
          <p:cNvPr id="14" name="Текст 5">
            <a:extLst>
              <a:ext uri="{FF2B5EF4-FFF2-40B4-BE49-F238E27FC236}">
                <a16:creationId xmlns:a16="http://schemas.microsoft.com/office/drawing/2014/main" id="{2C74B948-DD1C-408A-A6A5-43AC3C63E853}"/>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20" name="Номер слайда 5">
            <a:extLst>
              <a:ext uri="{FF2B5EF4-FFF2-40B4-BE49-F238E27FC236}">
                <a16:creationId xmlns:a16="http://schemas.microsoft.com/office/drawing/2014/main" id="{563B905B-2617-41D3-83D5-6123F9FC3E0E}"/>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22" name="Текст 11">
            <a:extLst>
              <a:ext uri="{FF2B5EF4-FFF2-40B4-BE49-F238E27FC236}">
                <a16:creationId xmlns:a16="http://schemas.microsoft.com/office/drawing/2014/main" id="{D220C96C-B401-4A77-9DFD-80508A4D075C}"/>
              </a:ext>
            </a:extLst>
          </p:cNvPr>
          <p:cNvSpPr>
            <a:spLocks noGrp="1"/>
          </p:cNvSpPr>
          <p:nvPr>
            <p:ph type="body" sz="quarter" idx="18"/>
          </p:nvPr>
        </p:nvSpPr>
        <p:spPr>
          <a:xfrm>
            <a:off x="1584920" y="1594160"/>
            <a:ext cx="9637558"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3" name="Chart Placeholder 3">
            <a:extLst>
              <a:ext uri="{FF2B5EF4-FFF2-40B4-BE49-F238E27FC236}">
                <a16:creationId xmlns:a16="http://schemas.microsoft.com/office/drawing/2014/main" id="{97CB7B1B-8AC7-4850-9EA6-C0DB27FD446A}"/>
              </a:ext>
            </a:extLst>
          </p:cNvPr>
          <p:cNvSpPr>
            <a:spLocks noGrp="1"/>
          </p:cNvSpPr>
          <p:nvPr>
            <p:ph type="chart" sz="quarter" idx="19"/>
          </p:nvPr>
        </p:nvSpPr>
        <p:spPr>
          <a:xfrm>
            <a:off x="1584960" y="4526911"/>
            <a:ext cx="9637558" cy="1762722"/>
          </a:xfrm>
          <a:prstGeom prst="rect">
            <a:avLst/>
          </a:prstGeom>
        </p:spPr>
        <p:txBody>
          <a:bodyPr>
            <a:normAutofit/>
          </a:bodyPr>
          <a:lstStyle>
            <a:lvl1pPr marL="0" indent="0">
              <a:buNone/>
              <a:defRPr sz="1600" b="0" i="0">
                <a:solidFill>
                  <a:schemeClr val="bg2">
                    <a:lumMod val="90000"/>
                  </a:schemeClr>
                </a:solidFill>
                <a:latin typeface="+mn-lt"/>
                <a:ea typeface="Cera CY Light" charset="0"/>
                <a:cs typeface="Cera CY Light" charset="0"/>
              </a:defRPr>
            </a:lvl1pPr>
          </a:lstStyle>
          <a:p>
            <a:r>
              <a:rPr lang="ru-RU" dirty="0"/>
              <a:t>Вставка диаграммы</a:t>
            </a:r>
            <a:endParaRPr lang="en-US" dirty="0"/>
          </a:p>
        </p:txBody>
      </p:sp>
      <p:sp>
        <p:nvSpPr>
          <p:cNvPr id="24" name="Текст 11">
            <a:extLst>
              <a:ext uri="{FF2B5EF4-FFF2-40B4-BE49-F238E27FC236}">
                <a16:creationId xmlns:a16="http://schemas.microsoft.com/office/drawing/2014/main" id="{433A9D6F-CBD7-46FD-A571-D2953379683E}"/>
              </a:ext>
            </a:extLst>
          </p:cNvPr>
          <p:cNvSpPr>
            <a:spLocks noGrp="1"/>
          </p:cNvSpPr>
          <p:nvPr>
            <p:ph type="body" sz="quarter" idx="20"/>
          </p:nvPr>
        </p:nvSpPr>
        <p:spPr>
          <a:xfrm>
            <a:off x="1584920" y="3964936"/>
            <a:ext cx="9637558"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Рисунок 4">
            <a:extLst>
              <a:ext uri="{FF2B5EF4-FFF2-40B4-BE49-F238E27FC236}">
                <a16:creationId xmlns:a16="http://schemas.microsoft.com/office/drawing/2014/main" id="{3FA58504-B55E-479D-854F-018ADDEE6FC1}"/>
              </a:ext>
            </a:extLst>
          </p:cNvPr>
          <p:cNvSpPr>
            <a:spLocks noGrp="1"/>
          </p:cNvSpPr>
          <p:nvPr>
            <p:ph type="pic" sz="quarter" idx="30" hasCustomPrompt="1"/>
          </p:nvPr>
        </p:nvSpPr>
        <p:spPr>
          <a:xfrm>
            <a:off x="695323" y="1593777"/>
            <a:ext cx="765287" cy="76528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9" name="Рисунок 4">
            <a:extLst>
              <a:ext uri="{FF2B5EF4-FFF2-40B4-BE49-F238E27FC236}">
                <a16:creationId xmlns:a16="http://schemas.microsoft.com/office/drawing/2014/main" id="{609A38CB-F5C4-4AC7-AF44-63E6104FF398}"/>
              </a:ext>
            </a:extLst>
          </p:cNvPr>
          <p:cNvSpPr>
            <a:spLocks noGrp="1"/>
          </p:cNvSpPr>
          <p:nvPr>
            <p:ph type="pic" sz="quarter" idx="31" hasCustomPrompt="1"/>
          </p:nvPr>
        </p:nvSpPr>
        <p:spPr>
          <a:xfrm>
            <a:off x="695323" y="3964745"/>
            <a:ext cx="765287" cy="76528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5" name="Текст 4">
            <a:extLst>
              <a:ext uri="{FF2B5EF4-FFF2-40B4-BE49-F238E27FC236}">
                <a16:creationId xmlns:a16="http://schemas.microsoft.com/office/drawing/2014/main" id="{59A85369-F104-4DC6-BCC4-6AA916B75C71}"/>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6" name="Текст 9">
            <a:extLst>
              <a:ext uri="{FF2B5EF4-FFF2-40B4-BE49-F238E27FC236}">
                <a16:creationId xmlns:a16="http://schemas.microsoft.com/office/drawing/2014/main" id="{0D9D4092-D1F5-4F94-B257-046518556B93}"/>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10028006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 x2 + text x2">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695323" y="1594160"/>
            <a:ext cx="5156675"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Chart Placeholder 3">
            <a:extLst>
              <a:ext uri="{FF2B5EF4-FFF2-40B4-BE49-F238E27FC236}">
                <a16:creationId xmlns:a16="http://schemas.microsoft.com/office/drawing/2014/main" id="{F125728C-EA41-420F-82D4-97D3039A6620}"/>
              </a:ext>
            </a:extLst>
          </p:cNvPr>
          <p:cNvSpPr>
            <a:spLocks noGrp="1"/>
          </p:cNvSpPr>
          <p:nvPr>
            <p:ph type="chart" sz="quarter" idx="21"/>
          </p:nvPr>
        </p:nvSpPr>
        <p:spPr>
          <a:xfrm>
            <a:off x="715806" y="2156135"/>
            <a:ext cx="5136192" cy="161322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5" name="Текст 11">
            <a:extLst>
              <a:ext uri="{FF2B5EF4-FFF2-40B4-BE49-F238E27FC236}">
                <a16:creationId xmlns:a16="http://schemas.microsoft.com/office/drawing/2014/main" id="{092DBC60-4A4D-4148-ABB3-84392D5AA698}"/>
              </a:ext>
            </a:extLst>
          </p:cNvPr>
          <p:cNvSpPr>
            <a:spLocks noGrp="1"/>
          </p:cNvSpPr>
          <p:nvPr>
            <p:ph type="body" sz="quarter" idx="22"/>
          </p:nvPr>
        </p:nvSpPr>
        <p:spPr>
          <a:xfrm>
            <a:off x="695323" y="3964936"/>
            <a:ext cx="5156675"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9" name="Chart Placeholder 3">
            <a:extLst>
              <a:ext uri="{FF2B5EF4-FFF2-40B4-BE49-F238E27FC236}">
                <a16:creationId xmlns:a16="http://schemas.microsoft.com/office/drawing/2014/main" id="{AAA11570-214E-45C8-B788-A10E9E5B2EF4}"/>
              </a:ext>
            </a:extLst>
          </p:cNvPr>
          <p:cNvSpPr>
            <a:spLocks noGrp="1"/>
          </p:cNvSpPr>
          <p:nvPr>
            <p:ph type="chart" sz="quarter" idx="23"/>
          </p:nvPr>
        </p:nvSpPr>
        <p:spPr>
          <a:xfrm>
            <a:off x="715806" y="4526911"/>
            <a:ext cx="5136192" cy="161322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3" name="Text Placeholder 26">
            <a:extLst>
              <a:ext uri="{FF2B5EF4-FFF2-40B4-BE49-F238E27FC236}">
                <a16:creationId xmlns:a16="http://schemas.microsoft.com/office/drawing/2014/main" id="{F4616591-C233-48D9-8D25-E4E17BA7A176}"/>
              </a:ext>
            </a:extLst>
          </p:cNvPr>
          <p:cNvSpPr>
            <a:spLocks noGrp="1"/>
          </p:cNvSpPr>
          <p:nvPr>
            <p:ph type="body" sz="quarter" idx="12"/>
          </p:nvPr>
        </p:nvSpPr>
        <p:spPr>
          <a:xfrm>
            <a:off x="6096000" y="1594160"/>
            <a:ext cx="5126520" cy="2175201"/>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7" name="Text Placeholder 26">
            <a:extLst>
              <a:ext uri="{FF2B5EF4-FFF2-40B4-BE49-F238E27FC236}">
                <a16:creationId xmlns:a16="http://schemas.microsoft.com/office/drawing/2014/main" id="{276A5220-6201-46A1-BE53-50109FCCA3CF}"/>
              </a:ext>
            </a:extLst>
          </p:cNvPr>
          <p:cNvSpPr>
            <a:spLocks noGrp="1"/>
          </p:cNvSpPr>
          <p:nvPr>
            <p:ph type="body" sz="quarter" idx="24"/>
          </p:nvPr>
        </p:nvSpPr>
        <p:spPr>
          <a:xfrm>
            <a:off x="6096000" y="3964935"/>
            <a:ext cx="5126520" cy="2175201"/>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2" name="Текст 4">
            <a:extLst>
              <a:ext uri="{FF2B5EF4-FFF2-40B4-BE49-F238E27FC236}">
                <a16:creationId xmlns:a16="http://schemas.microsoft.com/office/drawing/2014/main" id="{3E9742FF-7BF0-4320-B1FB-742E96FDD9FE}"/>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2" name="Текст 9">
            <a:extLst>
              <a:ext uri="{FF2B5EF4-FFF2-40B4-BE49-F238E27FC236}">
                <a16:creationId xmlns:a16="http://schemas.microsoft.com/office/drawing/2014/main" id="{B709B45D-6232-45A7-B963-90A2953CE643}"/>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4090087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 x2 + text x2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1374133" y="1594160"/>
            <a:ext cx="4477865"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Chart Placeholder 3">
            <a:extLst>
              <a:ext uri="{FF2B5EF4-FFF2-40B4-BE49-F238E27FC236}">
                <a16:creationId xmlns:a16="http://schemas.microsoft.com/office/drawing/2014/main" id="{F125728C-EA41-420F-82D4-97D3039A6620}"/>
              </a:ext>
            </a:extLst>
          </p:cNvPr>
          <p:cNvSpPr>
            <a:spLocks noGrp="1"/>
          </p:cNvSpPr>
          <p:nvPr>
            <p:ph type="chart" sz="quarter" idx="21"/>
          </p:nvPr>
        </p:nvSpPr>
        <p:spPr>
          <a:xfrm>
            <a:off x="1391920" y="2156135"/>
            <a:ext cx="4460078" cy="161322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5" name="Текст 11">
            <a:extLst>
              <a:ext uri="{FF2B5EF4-FFF2-40B4-BE49-F238E27FC236}">
                <a16:creationId xmlns:a16="http://schemas.microsoft.com/office/drawing/2014/main" id="{092DBC60-4A4D-4148-ABB3-84392D5AA698}"/>
              </a:ext>
            </a:extLst>
          </p:cNvPr>
          <p:cNvSpPr>
            <a:spLocks noGrp="1"/>
          </p:cNvSpPr>
          <p:nvPr>
            <p:ph type="body" sz="quarter" idx="22"/>
          </p:nvPr>
        </p:nvSpPr>
        <p:spPr>
          <a:xfrm>
            <a:off x="1374133" y="3964936"/>
            <a:ext cx="4477865"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9" name="Chart Placeholder 3">
            <a:extLst>
              <a:ext uri="{FF2B5EF4-FFF2-40B4-BE49-F238E27FC236}">
                <a16:creationId xmlns:a16="http://schemas.microsoft.com/office/drawing/2014/main" id="{AAA11570-214E-45C8-B788-A10E9E5B2EF4}"/>
              </a:ext>
            </a:extLst>
          </p:cNvPr>
          <p:cNvSpPr>
            <a:spLocks noGrp="1"/>
          </p:cNvSpPr>
          <p:nvPr>
            <p:ph type="chart" sz="quarter" idx="23"/>
          </p:nvPr>
        </p:nvSpPr>
        <p:spPr>
          <a:xfrm>
            <a:off x="1391920" y="4526911"/>
            <a:ext cx="4460078" cy="161322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3" name="Text Placeholder 26">
            <a:extLst>
              <a:ext uri="{FF2B5EF4-FFF2-40B4-BE49-F238E27FC236}">
                <a16:creationId xmlns:a16="http://schemas.microsoft.com/office/drawing/2014/main" id="{F4616591-C233-48D9-8D25-E4E17BA7A176}"/>
              </a:ext>
            </a:extLst>
          </p:cNvPr>
          <p:cNvSpPr>
            <a:spLocks noGrp="1"/>
          </p:cNvSpPr>
          <p:nvPr>
            <p:ph type="body" sz="quarter" idx="12"/>
          </p:nvPr>
        </p:nvSpPr>
        <p:spPr>
          <a:xfrm>
            <a:off x="6096000" y="1594160"/>
            <a:ext cx="5126520" cy="2175201"/>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7" name="Text Placeholder 26">
            <a:extLst>
              <a:ext uri="{FF2B5EF4-FFF2-40B4-BE49-F238E27FC236}">
                <a16:creationId xmlns:a16="http://schemas.microsoft.com/office/drawing/2014/main" id="{276A5220-6201-46A1-BE53-50109FCCA3CF}"/>
              </a:ext>
            </a:extLst>
          </p:cNvPr>
          <p:cNvSpPr>
            <a:spLocks noGrp="1"/>
          </p:cNvSpPr>
          <p:nvPr>
            <p:ph type="body" sz="quarter" idx="24"/>
          </p:nvPr>
        </p:nvSpPr>
        <p:spPr>
          <a:xfrm>
            <a:off x="6096000" y="3964935"/>
            <a:ext cx="5126520" cy="2175201"/>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2" name="Рисунок 4">
            <a:extLst>
              <a:ext uri="{FF2B5EF4-FFF2-40B4-BE49-F238E27FC236}">
                <a16:creationId xmlns:a16="http://schemas.microsoft.com/office/drawing/2014/main" id="{B85639FC-58A5-46FA-A0DD-73773EE906DB}"/>
              </a:ext>
            </a:extLst>
          </p:cNvPr>
          <p:cNvSpPr>
            <a:spLocks noGrp="1"/>
          </p:cNvSpPr>
          <p:nvPr>
            <p:ph type="pic" sz="quarter" idx="30" hasCustomPrompt="1"/>
          </p:nvPr>
        </p:nvSpPr>
        <p:spPr>
          <a:xfrm>
            <a:off x="715806" y="1568428"/>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2" name="Рисунок 4">
            <a:extLst>
              <a:ext uri="{FF2B5EF4-FFF2-40B4-BE49-F238E27FC236}">
                <a16:creationId xmlns:a16="http://schemas.microsoft.com/office/drawing/2014/main" id="{16A9C325-D35A-4703-A859-70F5C5D102BF}"/>
              </a:ext>
            </a:extLst>
          </p:cNvPr>
          <p:cNvSpPr>
            <a:spLocks noGrp="1"/>
          </p:cNvSpPr>
          <p:nvPr>
            <p:ph type="pic" sz="quarter" idx="31" hasCustomPrompt="1"/>
          </p:nvPr>
        </p:nvSpPr>
        <p:spPr>
          <a:xfrm>
            <a:off x="715806" y="3966014"/>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3" name="Текст 4">
            <a:extLst>
              <a:ext uri="{FF2B5EF4-FFF2-40B4-BE49-F238E27FC236}">
                <a16:creationId xmlns:a16="http://schemas.microsoft.com/office/drawing/2014/main" id="{2AAB0B54-C462-42A6-8F80-82222E64AFA3}"/>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4" name="Текст 9">
            <a:extLst>
              <a:ext uri="{FF2B5EF4-FFF2-40B4-BE49-F238E27FC236}">
                <a16:creationId xmlns:a16="http://schemas.microsoft.com/office/drawing/2014/main" id="{EA88AC20-400F-4A6F-8A82-22EC76F7654E}"/>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1987356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rt x3">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3" name="Chart Placeholder 3">
            <a:extLst>
              <a:ext uri="{FF2B5EF4-FFF2-40B4-BE49-F238E27FC236}">
                <a16:creationId xmlns:a16="http://schemas.microsoft.com/office/drawing/2014/main" id="{E224F6FE-9A58-4098-9437-51FD75DBD4AB}"/>
              </a:ext>
            </a:extLst>
          </p:cNvPr>
          <p:cNvSpPr>
            <a:spLocks noGrp="1"/>
          </p:cNvSpPr>
          <p:nvPr>
            <p:ph type="chart" sz="quarter" idx="10"/>
          </p:nvPr>
        </p:nvSpPr>
        <p:spPr>
          <a:xfrm>
            <a:off x="695323" y="2156135"/>
            <a:ext cx="5400677" cy="4057339"/>
          </a:xfrm>
          <a:prstGeom prst="rect">
            <a:avLst/>
          </a:prstGeom>
        </p:spPr>
        <p:txBody>
          <a:bodyPr>
            <a:normAutofit/>
          </a:bodyPr>
          <a:lstStyle>
            <a:lvl1pPr marL="0" indent="0">
              <a:buNone/>
              <a:defRPr sz="1600" b="0" i="0">
                <a:solidFill>
                  <a:schemeClr val="bg2">
                    <a:lumMod val="90000"/>
                  </a:schemeClr>
                </a:solidFill>
                <a:latin typeface="+mn-lt"/>
                <a:ea typeface="Cera CY Light" charset="0"/>
                <a:cs typeface="Cera CY Light" charset="0"/>
              </a:defRPr>
            </a:lvl1pPr>
          </a:lstStyle>
          <a:p>
            <a:r>
              <a:rPr lang="ru-RU" dirty="0"/>
              <a:t>Вставка диаграммы</a:t>
            </a:r>
            <a:endParaRPr lang="en-US" dirty="0"/>
          </a:p>
        </p:txBody>
      </p:sp>
      <p:sp>
        <p:nvSpPr>
          <p:cNvPr id="17" name="Текст 11">
            <a:extLst>
              <a:ext uri="{FF2B5EF4-FFF2-40B4-BE49-F238E27FC236}">
                <a16:creationId xmlns:a16="http://schemas.microsoft.com/office/drawing/2014/main" id="{AFDCF285-7D20-407C-833F-2FDAFBBBA25A}"/>
              </a:ext>
            </a:extLst>
          </p:cNvPr>
          <p:cNvSpPr>
            <a:spLocks noGrp="1"/>
          </p:cNvSpPr>
          <p:nvPr>
            <p:ph type="body" sz="quarter" idx="18"/>
          </p:nvPr>
        </p:nvSpPr>
        <p:spPr>
          <a:xfrm>
            <a:off x="695283" y="1594160"/>
            <a:ext cx="5400677"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Текст 11">
            <a:extLst>
              <a:ext uri="{FF2B5EF4-FFF2-40B4-BE49-F238E27FC236}">
                <a16:creationId xmlns:a16="http://schemas.microsoft.com/office/drawing/2014/main" id="{36B61757-4337-49F6-B700-AE9C0D0C0725}"/>
              </a:ext>
            </a:extLst>
          </p:cNvPr>
          <p:cNvSpPr>
            <a:spLocks noGrp="1"/>
          </p:cNvSpPr>
          <p:nvPr>
            <p:ph type="body" sz="quarter" idx="20"/>
          </p:nvPr>
        </p:nvSpPr>
        <p:spPr>
          <a:xfrm>
            <a:off x="6340003" y="1594160"/>
            <a:ext cx="4882517"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Chart Placeholder 3">
            <a:extLst>
              <a:ext uri="{FF2B5EF4-FFF2-40B4-BE49-F238E27FC236}">
                <a16:creationId xmlns:a16="http://schemas.microsoft.com/office/drawing/2014/main" id="{087FA9B7-64BC-4297-AC77-77F81F0EA91B}"/>
              </a:ext>
            </a:extLst>
          </p:cNvPr>
          <p:cNvSpPr>
            <a:spLocks noGrp="1"/>
          </p:cNvSpPr>
          <p:nvPr>
            <p:ph type="chart" sz="quarter" idx="22"/>
          </p:nvPr>
        </p:nvSpPr>
        <p:spPr>
          <a:xfrm>
            <a:off x="6340003" y="2156135"/>
            <a:ext cx="4882517"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2" name="Текст 11">
            <a:extLst>
              <a:ext uri="{FF2B5EF4-FFF2-40B4-BE49-F238E27FC236}">
                <a16:creationId xmlns:a16="http://schemas.microsoft.com/office/drawing/2014/main" id="{A3F4F31F-58BE-4D4A-885A-EB461EBB52A6}"/>
              </a:ext>
            </a:extLst>
          </p:cNvPr>
          <p:cNvSpPr>
            <a:spLocks noGrp="1"/>
          </p:cNvSpPr>
          <p:nvPr>
            <p:ph type="body" sz="quarter" idx="25"/>
          </p:nvPr>
        </p:nvSpPr>
        <p:spPr>
          <a:xfrm>
            <a:off x="6340003" y="3964936"/>
            <a:ext cx="4882517"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3" name="Chart Placeholder 3">
            <a:extLst>
              <a:ext uri="{FF2B5EF4-FFF2-40B4-BE49-F238E27FC236}">
                <a16:creationId xmlns:a16="http://schemas.microsoft.com/office/drawing/2014/main" id="{9FCD12E1-1915-49D1-A6FC-1B0423C4F496}"/>
              </a:ext>
            </a:extLst>
          </p:cNvPr>
          <p:cNvSpPr>
            <a:spLocks noGrp="1"/>
          </p:cNvSpPr>
          <p:nvPr>
            <p:ph type="chart" sz="quarter" idx="26"/>
          </p:nvPr>
        </p:nvSpPr>
        <p:spPr>
          <a:xfrm>
            <a:off x="6340003" y="4526911"/>
            <a:ext cx="4882517"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2" name="Текст 4">
            <a:extLst>
              <a:ext uri="{FF2B5EF4-FFF2-40B4-BE49-F238E27FC236}">
                <a16:creationId xmlns:a16="http://schemas.microsoft.com/office/drawing/2014/main" id="{75891043-06EE-447A-9A05-85257DA04AC8}"/>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8" name="Текст 9">
            <a:extLst>
              <a:ext uri="{FF2B5EF4-FFF2-40B4-BE49-F238E27FC236}">
                <a16:creationId xmlns:a16="http://schemas.microsoft.com/office/drawing/2014/main" id="{844D9FE7-9DB8-41D5-B040-F442E9A1B9EB}"/>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2915946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x3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3" name="Chart Placeholder 3">
            <a:extLst>
              <a:ext uri="{FF2B5EF4-FFF2-40B4-BE49-F238E27FC236}">
                <a16:creationId xmlns:a16="http://schemas.microsoft.com/office/drawing/2014/main" id="{E224F6FE-9A58-4098-9437-51FD75DBD4AB}"/>
              </a:ext>
            </a:extLst>
          </p:cNvPr>
          <p:cNvSpPr>
            <a:spLocks noGrp="1"/>
          </p:cNvSpPr>
          <p:nvPr>
            <p:ph type="chart" sz="quarter" idx="10"/>
          </p:nvPr>
        </p:nvSpPr>
        <p:spPr>
          <a:xfrm>
            <a:off x="695323" y="2156135"/>
            <a:ext cx="5400677" cy="4057339"/>
          </a:xfrm>
          <a:prstGeom prst="rect">
            <a:avLst/>
          </a:prstGeom>
        </p:spPr>
        <p:txBody>
          <a:bodyPr>
            <a:normAutofit/>
          </a:bodyPr>
          <a:lstStyle>
            <a:lvl1pPr marL="0" indent="0">
              <a:buNone/>
              <a:defRPr sz="1600" b="0" i="0">
                <a:solidFill>
                  <a:schemeClr val="bg2">
                    <a:lumMod val="90000"/>
                  </a:schemeClr>
                </a:solidFill>
                <a:latin typeface="+mn-lt"/>
                <a:ea typeface="Cera CY Light" charset="0"/>
                <a:cs typeface="Cera CY Light" charset="0"/>
              </a:defRPr>
            </a:lvl1pPr>
          </a:lstStyle>
          <a:p>
            <a:r>
              <a:rPr lang="ru-RU" dirty="0"/>
              <a:t>Вставка диаграммы</a:t>
            </a:r>
            <a:endParaRPr lang="en-US" dirty="0"/>
          </a:p>
        </p:txBody>
      </p:sp>
      <p:sp>
        <p:nvSpPr>
          <p:cNvPr id="17" name="Текст 11">
            <a:extLst>
              <a:ext uri="{FF2B5EF4-FFF2-40B4-BE49-F238E27FC236}">
                <a16:creationId xmlns:a16="http://schemas.microsoft.com/office/drawing/2014/main" id="{AFDCF285-7D20-407C-833F-2FDAFBBBA25A}"/>
              </a:ext>
            </a:extLst>
          </p:cNvPr>
          <p:cNvSpPr>
            <a:spLocks noGrp="1"/>
          </p:cNvSpPr>
          <p:nvPr>
            <p:ph type="body" sz="quarter" idx="18"/>
          </p:nvPr>
        </p:nvSpPr>
        <p:spPr>
          <a:xfrm>
            <a:off x="695283" y="1594160"/>
            <a:ext cx="5400677"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Текст 11">
            <a:extLst>
              <a:ext uri="{FF2B5EF4-FFF2-40B4-BE49-F238E27FC236}">
                <a16:creationId xmlns:a16="http://schemas.microsoft.com/office/drawing/2014/main" id="{36B61757-4337-49F6-B700-AE9C0D0C0725}"/>
              </a:ext>
            </a:extLst>
          </p:cNvPr>
          <p:cNvSpPr>
            <a:spLocks noGrp="1"/>
          </p:cNvSpPr>
          <p:nvPr>
            <p:ph type="body" sz="quarter" idx="20"/>
          </p:nvPr>
        </p:nvSpPr>
        <p:spPr>
          <a:xfrm>
            <a:off x="7030720" y="1594160"/>
            <a:ext cx="4191800"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Chart Placeholder 3">
            <a:extLst>
              <a:ext uri="{FF2B5EF4-FFF2-40B4-BE49-F238E27FC236}">
                <a16:creationId xmlns:a16="http://schemas.microsoft.com/office/drawing/2014/main" id="{087FA9B7-64BC-4297-AC77-77F81F0EA91B}"/>
              </a:ext>
            </a:extLst>
          </p:cNvPr>
          <p:cNvSpPr>
            <a:spLocks noGrp="1"/>
          </p:cNvSpPr>
          <p:nvPr>
            <p:ph type="chart" sz="quarter" idx="22"/>
          </p:nvPr>
        </p:nvSpPr>
        <p:spPr>
          <a:xfrm>
            <a:off x="7030720" y="2156135"/>
            <a:ext cx="4191800"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2" name="Текст 11">
            <a:extLst>
              <a:ext uri="{FF2B5EF4-FFF2-40B4-BE49-F238E27FC236}">
                <a16:creationId xmlns:a16="http://schemas.microsoft.com/office/drawing/2014/main" id="{A3F4F31F-58BE-4D4A-885A-EB461EBB52A6}"/>
              </a:ext>
            </a:extLst>
          </p:cNvPr>
          <p:cNvSpPr>
            <a:spLocks noGrp="1"/>
          </p:cNvSpPr>
          <p:nvPr>
            <p:ph type="body" sz="quarter" idx="25"/>
          </p:nvPr>
        </p:nvSpPr>
        <p:spPr>
          <a:xfrm>
            <a:off x="7030720" y="3964936"/>
            <a:ext cx="4191800"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3" name="Chart Placeholder 3">
            <a:extLst>
              <a:ext uri="{FF2B5EF4-FFF2-40B4-BE49-F238E27FC236}">
                <a16:creationId xmlns:a16="http://schemas.microsoft.com/office/drawing/2014/main" id="{9FCD12E1-1915-49D1-A6FC-1B0423C4F496}"/>
              </a:ext>
            </a:extLst>
          </p:cNvPr>
          <p:cNvSpPr>
            <a:spLocks noGrp="1"/>
          </p:cNvSpPr>
          <p:nvPr>
            <p:ph type="chart" sz="quarter" idx="26"/>
          </p:nvPr>
        </p:nvSpPr>
        <p:spPr>
          <a:xfrm>
            <a:off x="7030720" y="4526911"/>
            <a:ext cx="4191800"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2" name="Рисунок 4">
            <a:extLst>
              <a:ext uri="{FF2B5EF4-FFF2-40B4-BE49-F238E27FC236}">
                <a16:creationId xmlns:a16="http://schemas.microsoft.com/office/drawing/2014/main" id="{A3024898-0E22-4C79-AFB8-188B9B8BC728}"/>
              </a:ext>
            </a:extLst>
          </p:cNvPr>
          <p:cNvSpPr>
            <a:spLocks noGrp="1"/>
          </p:cNvSpPr>
          <p:nvPr>
            <p:ph type="pic" sz="quarter" idx="30" hasCustomPrompt="1"/>
          </p:nvPr>
        </p:nvSpPr>
        <p:spPr>
          <a:xfrm>
            <a:off x="6380756"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8" name="Рисунок 4">
            <a:extLst>
              <a:ext uri="{FF2B5EF4-FFF2-40B4-BE49-F238E27FC236}">
                <a16:creationId xmlns:a16="http://schemas.microsoft.com/office/drawing/2014/main" id="{3964B8F1-E546-48FD-9C64-67E23AEC70CE}"/>
              </a:ext>
            </a:extLst>
          </p:cNvPr>
          <p:cNvSpPr>
            <a:spLocks noGrp="1"/>
          </p:cNvSpPr>
          <p:nvPr>
            <p:ph type="pic" sz="quarter" idx="31" hasCustomPrompt="1"/>
          </p:nvPr>
        </p:nvSpPr>
        <p:spPr>
          <a:xfrm>
            <a:off x="6380756" y="3966014"/>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9" name="Текст 4">
            <a:extLst>
              <a:ext uri="{FF2B5EF4-FFF2-40B4-BE49-F238E27FC236}">
                <a16:creationId xmlns:a16="http://schemas.microsoft.com/office/drawing/2014/main" id="{E29CEA47-CD56-4E52-88C3-3E828C6CC56C}"/>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4" name="Текст 9">
            <a:extLst>
              <a:ext uri="{FF2B5EF4-FFF2-40B4-BE49-F238E27FC236}">
                <a16:creationId xmlns:a16="http://schemas.microsoft.com/office/drawing/2014/main" id="{96B07215-E409-4D87-8A2B-3B2108CBB8F5}"/>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812025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x4">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695323" y="1594160"/>
            <a:ext cx="5274239"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9ABEE2B7-4D4F-4342-B749-403AB9E517DD}"/>
              </a:ext>
            </a:extLst>
          </p:cNvPr>
          <p:cNvSpPr>
            <a:spLocks noGrp="1"/>
          </p:cNvSpPr>
          <p:nvPr>
            <p:ph type="body" sz="quarter" idx="20"/>
          </p:nvPr>
        </p:nvSpPr>
        <p:spPr>
          <a:xfrm>
            <a:off x="6222439" y="1594160"/>
            <a:ext cx="5000082"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Chart Placeholder 3">
            <a:extLst>
              <a:ext uri="{FF2B5EF4-FFF2-40B4-BE49-F238E27FC236}">
                <a16:creationId xmlns:a16="http://schemas.microsoft.com/office/drawing/2014/main" id="{BCF10128-557C-4B12-AF5B-2D2A89DBE083}"/>
              </a:ext>
            </a:extLst>
          </p:cNvPr>
          <p:cNvSpPr>
            <a:spLocks noGrp="1"/>
          </p:cNvSpPr>
          <p:nvPr>
            <p:ph type="chart" sz="quarter" idx="22"/>
          </p:nvPr>
        </p:nvSpPr>
        <p:spPr>
          <a:xfrm>
            <a:off x="6222439" y="2156135"/>
            <a:ext cx="5000082"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9" name="Chart Placeholder 3">
            <a:extLst>
              <a:ext uri="{FF2B5EF4-FFF2-40B4-BE49-F238E27FC236}">
                <a16:creationId xmlns:a16="http://schemas.microsoft.com/office/drawing/2014/main" id="{EFBB44DC-0688-4277-9297-A5C474A491FE}"/>
              </a:ext>
            </a:extLst>
          </p:cNvPr>
          <p:cNvSpPr>
            <a:spLocks noGrp="1"/>
          </p:cNvSpPr>
          <p:nvPr>
            <p:ph type="chart" sz="quarter" idx="23"/>
          </p:nvPr>
        </p:nvSpPr>
        <p:spPr>
          <a:xfrm>
            <a:off x="695323" y="2156135"/>
            <a:ext cx="5274239"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0" name="Текст 11">
            <a:extLst>
              <a:ext uri="{FF2B5EF4-FFF2-40B4-BE49-F238E27FC236}">
                <a16:creationId xmlns:a16="http://schemas.microsoft.com/office/drawing/2014/main" id="{58992D14-2F74-40B8-8ECC-7DF6EE1B2DC2}"/>
              </a:ext>
            </a:extLst>
          </p:cNvPr>
          <p:cNvSpPr>
            <a:spLocks noGrp="1"/>
          </p:cNvSpPr>
          <p:nvPr>
            <p:ph type="body" sz="quarter" idx="24"/>
          </p:nvPr>
        </p:nvSpPr>
        <p:spPr>
          <a:xfrm>
            <a:off x="695323" y="3964936"/>
            <a:ext cx="5274239"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Текст 11">
            <a:extLst>
              <a:ext uri="{FF2B5EF4-FFF2-40B4-BE49-F238E27FC236}">
                <a16:creationId xmlns:a16="http://schemas.microsoft.com/office/drawing/2014/main" id="{49B43B61-5BAA-4885-BB4B-5272F576D73A}"/>
              </a:ext>
            </a:extLst>
          </p:cNvPr>
          <p:cNvSpPr>
            <a:spLocks noGrp="1"/>
          </p:cNvSpPr>
          <p:nvPr>
            <p:ph type="body" sz="quarter" idx="25"/>
          </p:nvPr>
        </p:nvSpPr>
        <p:spPr>
          <a:xfrm>
            <a:off x="6222439" y="3964936"/>
            <a:ext cx="5000082"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2" name="Chart Placeholder 3">
            <a:extLst>
              <a:ext uri="{FF2B5EF4-FFF2-40B4-BE49-F238E27FC236}">
                <a16:creationId xmlns:a16="http://schemas.microsoft.com/office/drawing/2014/main" id="{6E208857-FB5A-4B33-B24B-E96AB904C854}"/>
              </a:ext>
            </a:extLst>
          </p:cNvPr>
          <p:cNvSpPr>
            <a:spLocks noGrp="1"/>
          </p:cNvSpPr>
          <p:nvPr>
            <p:ph type="chart" sz="quarter" idx="26"/>
          </p:nvPr>
        </p:nvSpPr>
        <p:spPr>
          <a:xfrm>
            <a:off x="6222439" y="4526911"/>
            <a:ext cx="5000082"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3" name="Chart Placeholder 3">
            <a:extLst>
              <a:ext uri="{FF2B5EF4-FFF2-40B4-BE49-F238E27FC236}">
                <a16:creationId xmlns:a16="http://schemas.microsoft.com/office/drawing/2014/main" id="{005BDAA2-DC0B-4248-AA29-5B26458F581E}"/>
              </a:ext>
            </a:extLst>
          </p:cNvPr>
          <p:cNvSpPr>
            <a:spLocks noGrp="1"/>
          </p:cNvSpPr>
          <p:nvPr>
            <p:ph type="chart" sz="quarter" idx="27"/>
          </p:nvPr>
        </p:nvSpPr>
        <p:spPr>
          <a:xfrm>
            <a:off x="695323" y="4526911"/>
            <a:ext cx="5274239"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5" name="Текст 4">
            <a:extLst>
              <a:ext uri="{FF2B5EF4-FFF2-40B4-BE49-F238E27FC236}">
                <a16:creationId xmlns:a16="http://schemas.microsoft.com/office/drawing/2014/main" id="{333CEB13-9FA5-4BCF-98FA-5B9196C69ED7}"/>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6" name="Текст 9">
            <a:extLst>
              <a:ext uri="{FF2B5EF4-FFF2-40B4-BE49-F238E27FC236}">
                <a16:creationId xmlns:a16="http://schemas.microsoft.com/office/drawing/2014/main" id="{C1595E5B-432B-4688-94C7-B478AF8EFE5E}"/>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74137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 x4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1451470" y="1594160"/>
            <a:ext cx="4518092"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9ABEE2B7-4D4F-4342-B749-403AB9E517DD}"/>
              </a:ext>
            </a:extLst>
          </p:cNvPr>
          <p:cNvSpPr>
            <a:spLocks noGrp="1"/>
          </p:cNvSpPr>
          <p:nvPr>
            <p:ph type="body" sz="quarter" idx="20"/>
          </p:nvPr>
        </p:nvSpPr>
        <p:spPr>
          <a:xfrm>
            <a:off x="6939280" y="1594160"/>
            <a:ext cx="4283240"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Chart Placeholder 3">
            <a:extLst>
              <a:ext uri="{FF2B5EF4-FFF2-40B4-BE49-F238E27FC236}">
                <a16:creationId xmlns:a16="http://schemas.microsoft.com/office/drawing/2014/main" id="{BCF10128-557C-4B12-AF5B-2D2A89DBE083}"/>
              </a:ext>
            </a:extLst>
          </p:cNvPr>
          <p:cNvSpPr>
            <a:spLocks noGrp="1"/>
          </p:cNvSpPr>
          <p:nvPr>
            <p:ph type="chart" sz="quarter" idx="22"/>
          </p:nvPr>
        </p:nvSpPr>
        <p:spPr>
          <a:xfrm>
            <a:off x="6939280" y="2156135"/>
            <a:ext cx="4283240"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9" name="Chart Placeholder 3">
            <a:extLst>
              <a:ext uri="{FF2B5EF4-FFF2-40B4-BE49-F238E27FC236}">
                <a16:creationId xmlns:a16="http://schemas.microsoft.com/office/drawing/2014/main" id="{EFBB44DC-0688-4277-9297-A5C474A491FE}"/>
              </a:ext>
            </a:extLst>
          </p:cNvPr>
          <p:cNvSpPr>
            <a:spLocks noGrp="1"/>
          </p:cNvSpPr>
          <p:nvPr>
            <p:ph type="chart" sz="quarter" idx="23"/>
          </p:nvPr>
        </p:nvSpPr>
        <p:spPr>
          <a:xfrm>
            <a:off x="1451470" y="2156135"/>
            <a:ext cx="4518092"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0" name="Текст 11">
            <a:extLst>
              <a:ext uri="{FF2B5EF4-FFF2-40B4-BE49-F238E27FC236}">
                <a16:creationId xmlns:a16="http://schemas.microsoft.com/office/drawing/2014/main" id="{58992D14-2F74-40B8-8ECC-7DF6EE1B2DC2}"/>
              </a:ext>
            </a:extLst>
          </p:cNvPr>
          <p:cNvSpPr>
            <a:spLocks noGrp="1"/>
          </p:cNvSpPr>
          <p:nvPr>
            <p:ph type="body" sz="quarter" idx="24"/>
          </p:nvPr>
        </p:nvSpPr>
        <p:spPr>
          <a:xfrm>
            <a:off x="1451470" y="3964936"/>
            <a:ext cx="4518092"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Текст 11">
            <a:extLst>
              <a:ext uri="{FF2B5EF4-FFF2-40B4-BE49-F238E27FC236}">
                <a16:creationId xmlns:a16="http://schemas.microsoft.com/office/drawing/2014/main" id="{49B43B61-5BAA-4885-BB4B-5272F576D73A}"/>
              </a:ext>
            </a:extLst>
          </p:cNvPr>
          <p:cNvSpPr>
            <a:spLocks noGrp="1"/>
          </p:cNvSpPr>
          <p:nvPr>
            <p:ph type="body" sz="quarter" idx="25"/>
          </p:nvPr>
        </p:nvSpPr>
        <p:spPr>
          <a:xfrm>
            <a:off x="6939280" y="3964936"/>
            <a:ext cx="4283240"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2" name="Chart Placeholder 3">
            <a:extLst>
              <a:ext uri="{FF2B5EF4-FFF2-40B4-BE49-F238E27FC236}">
                <a16:creationId xmlns:a16="http://schemas.microsoft.com/office/drawing/2014/main" id="{6E208857-FB5A-4B33-B24B-E96AB904C854}"/>
              </a:ext>
            </a:extLst>
          </p:cNvPr>
          <p:cNvSpPr>
            <a:spLocks noGrp="1"/>
          </p:cNvSpPr>
          <p:nvPr>
            <p:ph type="chart" sz="quarter" idx="26"/>
          </p:nvPr>
        </p:nvSpPr>
        <p:spPr>
          <a:xfrm>
            <a:off x="6939280" y="4526911"/>
            <a:ext cx="4283240"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3" name="Chart Placeholder 3">
            <a:extLst>
              <a:ext uri="{FF2B5EF4-FFF2-40B4-BE49-F238E27FC236}">
                <a16:creationId xmlns:a16="http://schemas.microsoft.com/office/drawing/2014/main" id="{005BDAA2-DC0B-4248-AA29-5B26458F581E}"/>
              </a:ext>
            </a:extLst>
          </p:cNvPr>
          <p:cNvSpPr>
            <a:spLocks noGrp="1"/>
          </p:cNvSpPr>
          <p:nvPr>
            <p:ph type="chart" sz="quarter" idx="27"/>
          </p:nvPr>
        </p:nvSpPr>
        <p:spPr>
          <a:xfrm>
            <a:off x="1451470" y="4526911"/>
            <a:ext cx="4518092"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6" name="Рисунок 4">
            <a:extLst>
              <a:ext uri="{FF2B5EF4-FFF2-40B4-BE49-F238E27FC236}">
                <a16:creationId xmlns:a16="http://schemas.microsoft.com/office/drawing/2014/main" id="{9D596AE5-7BC6-462E-9E94-E18726A48925}"/>
              </a:ext>
            </a:extLst>
          </p:cNvPr>
          <p:cNvSpPr>
            <a:spLocks noGrp="1"/>
          </p:cNvSpPr>
          <p:nvPr>
            <p:ph type="pic" sz="quarter" idx="31" hasCustomPrompt="1"/>
          </p:nvPr>
        </p:nvSpPr>
        <p:spPr>
          <a:xfrm>
            <a:off x="695131"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7" name="Рисунок 4">
            <a:extLst>
              <a:ext uri="{FF2B5EF4-FFF2-40B4-BE49-F238E27FC236}">
                <a16:creationId xmlns:a16="http://schemas.microsoft.com/office/drawing/2014/main" id="{8F4879AD-86A9-432E-AB6F-2D3B1516F0D0}"/>
              </a:ext>
            </a:extLst>
          </p:cNvPr>
          <p:cNvSpPr>
            <a:spLocks noGrp="1"/>
          </p:cNvSpPr>
          <p:nvPr>
            <p:ph type="pic" sz="quarter" idx="32" hasCustomPrompt="1"/>
          </p:nvPr>
        </p:nvSpPr>
        <p:spPr>
          <a:xfrm>
            <a:off x="695131" y="3964936"/>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8" name="Рисунок 4">
            <a:extLst>
              <a:ext uri="{FF2B5EF4-FFF2-40B4-BE49-F238E27FC236}">
                <a16:creationId xmlns:a16="http://schemas.microsoft.com/office/drawing/2014/main" id="{67547CAF-ADDD-4B5C-9E91-2C088D73F5DC}"/>
              </a:ext>
            </a:extLst>
          </p:cNvPr>
          <p:cNvSpPr>
            <a:spLocks noGrp="1"/>
          </p:cNvSpPr>
          <p:nvPr>
            <p:ph type="pic" sz="quarter" idx="33" hasCustomPrompt="1"/>
          </p:nvPr>
        </p:nvSpPr>
        <p:spPr>
          <a:xfrm>
            <a:off x="6222440"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9" name="Рисунок 4">
            <a:extLst>
              <a:ext uri="{FF2B5EF4-FFF2-40B4-BE49-F238E27FC236}">
                <a16:creationId xmlns:a16="http://schemas.microsoft.com/office/drawing/2014/main" id="{78E57A36-5BCB-4E15-AE34-7408C0F51A43}"/>
              </a:ext>
            </a:extLst>
          </p:cNvPr>
          <p:cNvSpPr>
            <a:spLocks noGrp="1"/>
          </p:cNvSpPr>
          <p:nvPr>
            <p:ph type="pic" sz="quarter" idx="34" hasCustomPrompt="1"/>
          </p:nvPr>
        </p:nvSpPr>
        <p:spPr>
          <a:xfrm>
            <a:off x="6222440" y="3964936"/>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5" name="Текст 4">
            <a:extLst>
              <a:ext uri="{FF2B5EF4-FFF2-40B4-BE49-F238E27FC236}">
                <a16:creationId xmlns:a16="http://schemas.microsoft.com/office/drawing/2014/main" id="{6898407E-95B7-456C-BE68-91D5FDCE52CD}"/>
              </a:ext>
            </a:extLst>
          </p:cNvPr>
          <p:cNvSpPr>
            <a:spLocks noGrp="1"/>
          </p:cNvSpPr>
          <p:nvPr>
            <p:ph type="body" sz="quarter" idx="37"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30" name="Текст 9">
            <a:extLst>
              <a:ext uri="{FF2B5EF4-FFF2-40B4-BE49-F238E27FC236}">
                <a16:creationId xmlns:a16="http://schemas.microsoft.com/office/drawing/2014/main" id="{9699E338-FAC8-4EAC-878E-29CA5871E774}"/>
              </a:ext>
            </a:extLst>
          </p:cNvPr>
          <p:cNvSpPr>
            <a:spLocks noGrp="1"/>
          </p:cNvSpPr>
          <p:nvPr>
            <p:ph type="body" sz="quarter" idx="3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1664199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6" name="Textplatzhalter 6">
            <a:extLst>
              <a:ext uri="{FF2B5EF4-FFF2-40B4-BE49-F238E27FC236}">
                <a16:creationId xmlns:a16="http://schemas.microsoft.com/office/drawing/2014/main" id="{3FA6FF99-4718-4665-83CF-F3C885B43F91}"/>
              </a:ext>
            </a:extLst>
          </p:cNvPr>
          <p:cNvSpPr>
            <a:spLocks noGrp="1"/>
          </p:cNvSpPr>
          <p:nvPr>
            <p:ph type="body" sz="quarter" idx="14" hasCustomPrompt="1"/>
          </p:nvPr>
        </p:nvSpPr>
        <p:spPr bwMode="gray">
          <a:xfrm>
            <a:off x="695322" y="1605279"/>
            <a:ext cx="10527197" cy="4635723"/>
          </a:xfrm>
          <a:prstGeom prst="rect">
            <a:avLst/>
          </a:prstGeom>
        </p:spPr>
        <p:txBody>
          <a:bodyPr>
            <a:normAutofit/>
          </a:bodyPr>
          <a:lstStyle>
            <a:lvl1pPr marL="0" indent="0">
              <a:buNone/>
              <a:defRPr sz="1600">
                <a:latin typeface="+mj-lt"/>
              </a:defRPr>
            </a:lvl1pPr>
            <a:lvl2pPr marL="457200" indent="0">
              <a:buNone/>
              <a:defRPr sz="1600">
                <a:latin typeface="+mj-lt"/>
              </a:defRPr>
            </a:lvl2pPr>
          </a:lstStyle>
          <a:p>
            <a:r>
              <a:rPr lang="ru-RU" dirty="0"/>
              <a:t>Текст</a:t>
            </a:r>
            <a:endParaRPr lang="en-US" dirty="0"/>
          </a:p>
          <a:p>
            <a:pPr lvl="1"/>
            <a:endParaRPr lang="en-US" dirty="0"/>
          </a:p>
        </p:txBody>
      </p:sp>
      <p:sp>
        <p:nvSpPr>
          <p:cNvPr id="5" name="Текст 4">
            <a:extLst>
              <a:ext uri="{FF2B5EF4-FFF2-40B4-BE49-F238E27FC236}">
                <a16:creationId xmlns:a16="http://schemas.microsoft.com/office/drawing/2014/main" id="{1060AAAA-CAEA-4CAE-8F89-7259E43F7F52}"/>
              </a:ext>
            </a:extLst>
          </p:cNvPr>
          <p:cNvSpPr>
            <a:spLocks noGrp="1"/>
          </p:cNvSpPr>
          <p:nvPr>
            <p:ph type="body" sz="quarter" idx="16" hasCustomPrompt="1"/>
          </p:nvPr>
        </p:nvSpPr>
        <p:spPr>
          <a:xfrm>
            <a:off x="695322" y="259280"/>
            <a:ext cx="1054894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0" name="Текст 9">
            <a:extLst>
              <a:ext uri="{FF2B5EF4-FFF2-40B4-BE49-F238E27FC236}">
                <a16:creationId xmlns:a16="http://schemas.microsoft.com/office/drawing/2014/main" id="{FDC240A2-DF91-4805-8D17-B27285DEE65B}"/>
              </a:ext>
            </a:extLst>
          </p:cNvPr>
          <p:cNvSpPr>
            <a:spLocks noGrp="1"/>
          </p:cNvSpPr>
          <p:nvPr>
            <p:ph type="body" sz="quarter" idx="17" hasCustomPrompt="1"/>
          </p:nvPr>
        </p:nvSpPr>
        <p:spPr>
          <a:xfrm>
            <a:off x="695321" y="932104"/>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
        <p:nvSpPr>
          <p:cNvPr id="8" name="Текст 5">
            <a:extLst>
              <a:ext uri="{FF2B5EF4-FFF2-40B4-BE49-F238E27FC236}">
                <a16:creationId xmlns:a16="http://schemas.microsoft.com/office/drawing/2014/main" id="{CAC4B72B-E0B4-4DF4-BD4E-852AB1F1D037}"/>
              </a:ext>
            </a:extLst>
          </p:cNvPr>
          <p:cNvSpPr>
            <a:spLocks noGrp="1"/>
          </p:cNvSpPr>
          <p:nvPr>
            <p:ph type="body" sz="quarter" idx="15" hasCustomPrompt="1"/>
          </p:nvPr>
        </p:nvSpPr>
        <p:spPr>
          <a:xfrm>
            <a:off x="695284" y="6335713"/>
            <a:ext cx="10514013" cy="261937"/>
          </a:xfrm>
          <a:prstGeom prst="rect">
            <a:avLst/>
          </a:prstGeom>
        </p:spPr>
        <p:txBody>
          <a:bodyPr>
            <a:normAutofit/>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7" name="Номер слайда 5">
            <a:extLst>
              <a:ext uri="{FF2B5EF4-FFF2-40B4-BE49-F238E27FC236}">
                <a16:creationId xmlns:a16="http://schemas.microsoft.com/office/drawing/2014/main" id="{358F8170-5947-4A74-8FAE-F88CC775BA2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Tree>
    <p:extLst>
      <p:ext uri="{BB962C8B-B14F-4D97-AF65-F5344CB8AC3E}">
        <p14:creationId xmlns:p14="http://schemas.microsoft.com/office/powerpoint/2010/main" val="1806958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08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11" name="Текст 5">
            <a:extLst>
              <a:ext uri="{FF2B5EF4-FFF2-40B4-BE49-F238E27FC236}">
                <a16:creationId xmlns:a16="http://schemas.microsoft.com/office/drawing/2014/main" id="{4522A3A5-101E-42F8-A5AB-AD83B25C7170}"/>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194DACBF-A515-4269-AC24-4A28C93A608A}"/>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3" name="Текст 11">
            <a:extLst>
              <a:ext uri="{FF2B5EF4-FFF2-40B4-BE49-F238E27FC236}">
                <a16:creationId xmlns:a16="http://schemas.microsoft.com/office/drawing/2014/main" id="{6B1B30E1-33F9-4816-96CC-378ABD1960C5}"/>
              </a:ext>
            </a:extLst>
          </p:cNvPr>
          <p:cNvSpPr>
            <a:spLocks noGrp="1"/>
          </p:cNvSpPr>
          <p:nvPr>
            <p:ph type="body" sz="quarter" idx="18"/>
          </p:nvPr>
        </p:nvSpPr>
        <p:spPr>
          <a:xfrm>
            <a:off x="695284" y="1594160"/>
            <a:ext cx="5154654"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3" name="Таблица 2">
            <a:extLst>
              <a:ext uri="{FF2B5EF4-FFF2-40B4-BE49-F238E27FC236}">
                <a16:creationId xmlns:a16="http://schemas.microsoft.com/office/drawing/2014/main" id="{53BFC246-EB46-4E9F-AF19-874D0B8D8695}"/>
              </a:ext>
            </a:extLst>
          </p:cNvPr>
          <p:cNvSpPr>
            <a:spLocks noGrp="1"/>
          </p:cNvSpPr>
          <p:nvPr>
            <p:ph type="tbl" sz="quarter" idx="19"/>
          </p:nvPr>
        </p:nvSpPr>
        <p:spPr>
          <a:xfrm>
            <a:off x="695242" y="2088117"/>
            <a:ext cx="10526713" cy="3889375"/>
          </a:xfrm>
          <a:prstGeom prst="rect">
            <a:avLst/>
          </a:prstGeom>
        </p:spPr>
        <p:txBody>
          <a:bodyPr/>
          <a:lstStyle>
            <a:lvl1pPr marL="0" indent="0">
              <a:buNone/>
              <a:defRPr lang="ru-RU" sz="16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8" name="Текст 4">
            <a:extLst>
              <a:ext uri="{FF2B5EF4-FFF2-40B4-BE49-F238E27FC236}">
                <a16:creationId xmlns:a16="http://schemas.microsoft.com/office/drawing/2014/main" id="{CA4875F3-6B70-4526-AC7A-51F8272CAAA3}"/>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9" name="Текст 9">
            <a:extLst>
              <a:ext uri="{FF2B5EF4-FFF2-40B4-BE49-F238E27FC236}">
                <a16:creationId xmlns:a16="http://schemas.microsoft.com/office/drawing/2014/main" id="{3D4CDBDE-2945-48CE-BC8B-24F21E65C778}"/>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126000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omir history - rus">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6FAC3D1D-0009-4EA7-B311-BD6ACE15E0FB}"/>
              </a:ext>
            </a:extLst>
          </p:cNvPr>
          <p:cNvSpPr txBox="1">
            <a:spLocks/>
          </p:cNvSpPr>
          <p:nvPr userDrawn="1"/>
        </p:nvSpPr>
        <p:spPr>
          <a:xfrm>
            <a:off x="695322" y="566461"/>
            <a:ext cx="10548942" cy="614362"/>
          </a:xfrm>
          <a:prstGeom prst="rect">
            <a:avLst/>
          </a:prstGeom>
        </p:spPr>
        <p:txBody>
          <a:bodyPr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ru-RU" sz="3000" b="1" kern="120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4000" dirty="0">
                <a:solidFill>
                  <a:prstClr val="black"/>
                </a:solidFill>
              </a:rPr>
              <a:t>История Ромира</a:t>
            </a:r>
          </a:p>
        </p:txBody>
      </p:sp>
      <p:sp>
        <p:nvSpPr>
          <p:cNvPr id="5" name="Овал 4">
            <a:extLst>
              <a:ext uri="{FF2B5EF4-FFF2-40B4-BE49-F238E27FC236}">
                <a16:creationId xmlns:a16="http://schemas.microsoft.com/office/drawing/2014/main" id="{FE90413E-67B9-42F6-A356-472C6DFD8C3B}"/>
              </a:ext>
            </a:extLst>
          </p:cNvPr>
          <p:cNvSpPr/>
          <p:nvPr userDrawn="1"/>
        </p:nvSpPr>
        <p:spPr>
          <a:xfrm>
            <a:off x="964149"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B9A9A779-97E9-4832-8FAC-1A0DD1A3EEDB}"/>
              </a:ext>
            </a:extLst>
          </p:cNvPr>
          <p:cNvSpPr/>
          <p:nvPr userDrawn="1"/>
        </p:nvSpPr>
        <p:spPr>
          <a:xfrm>
            <a:off x="789972" y="5234075"/>
            <a:ext cx="697627"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1987</a:t>
            </a:r>
            <a:endParaRPr lang="ru-RU" dirty="0"/>
          </a:p>
        </p:txBody>
      </p:sp>
      <p:sp>
        <p:nvSpPr>
          <p:cNvPr id="7" name="Овал 6">
            <a:extLst>
              <a:ext uri="{FF2B5EF4-FFF2-40B4-BE49-F238E27FC236}">
                <a16:creationId xmlns:a16="http://schemas.microsoft.com/office/drawing/2014/main" id="{C829C4B3-CA18-4BBE-A8FD-54E91952EBE0}"/>
              </a:ext>
            </a:extLst>
          </p:cNvPr>
          <p:cNvSpPr/>
          <p:nvPr userDrawn="1"/>
        </p:nvSpPr>
        <p:spPr>
          <a:xfrm>
            <a:off x="2166767"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E35764EB-5777-41AC-AA35-E757FFCBDA23}"/>
              </a:ext>
            </a:extLst>
          </p:cNvPr>
          <p:cNvSpPr/>
          <p:nvPr userDrawn="1"/>
        </p:nvSpPr>
        <p:spPr>
          <a:xfrm>
            <a:off x="1994196" y="5234075"/>
            <a:ext cx="697627"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1989</a:t>
            </a:r>
            <a:endParaRPr lang="ru-RU" dirty="0"/>
          </a:p>
        </p:txBody>
      </p:sp>
      <p:sp>
        <p:nvSpPr>
          <p:cNvPr id="9" name="Овал 8">
            <a:extLst>
              <a:ext uri="{FF2B5EF4-FFF2-40B4-BE49-F238E27FC236}">
                <a16:creationId xmlns:a16="http://schemas.microsoft.com/office/drawing/2014/main" id="{D655EE8B-AE7C-4116-BBD1-701CEF683241}"/>
              </a:ext>
            </a:extLst>
          </p:cNvPr>
          <p:cNvSpPr/>
          <p:nvPr userDrawn="1"/>
        </p:nvSpPr>
        <p:spPr>
          <a:xfrm>
            <a:off x="3389985"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657B98D1-D504-447E-9442-F05A9B8048CD}"/>
              </a:ext>
            </a:extLst>
          </p:cNvPr>
          <p:cNvSpPr/>
          <p:nvPr userDrawn="1"/>
        </p:nvSpPr>
        <p:spPr>
          <a:xfrm>
            <a:off x="3215983" y="5234075"/>
            <a:ext cx="697627"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1999</a:t>
            </a:r>
            <a:endParaRPr lang="ru-RU" dirty="0"/>
          </a:p>
        </p:txBody>
      </p:sp>
      <p:sp>
        <p:nvSpPr>
          <p:cNvPr id="11" name="Овал 10">
            <a:extLst>
              <a:ext uri="{FF2B5EF4-FFF2-40B4-BE49-F238E27FC236}">
                <a16:creationId xmlns:a16="http://schemas.microsoft.com/office/drawing/2014/main" id="{B188C81B-6091-4EC4-94F7-8CF90847E9D3}"/>
              </a:ext>
            </a:extLst>
          </p:cNvPr>
          <p:cNvSpPr/>
          <p:nvPr userDrawn="1"/>
        </p:nvSpPr>
        <p:spPr>
          <a:xfrm>
            <a:off x="4576234"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DD18B663-65AB-4D25-8835-64913E101154}"/>
              </a:ext>
            </a:extLst>
          </p:cNvPr>
          <p:cNvSpPr/>
          <p:nvPr userDrawn="1"/>
        </p:nvSpPr>
        <p:spPr>
          <a:xfrm>
            <a:off x="4402232" y="5234075"/>
            <a:ext cx="697627"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2002</a:t>
            </a:r>
            <a:endParaRPr lang="ru-RU" dirty="0"/>
          </a:p>
        </p:txBody>
      </p:sp>
      <p:sp>
        <p:nvSpPr>
          <p:cNvPr id="13" name="Овал 12">
            <a:extLst>
              <a:ext uri="{FF2B5EF4-FFF2-40B4-BE49-F238E27FC236}">
                <a16:creationId xmlns:a16="http://schemas.microsoft.com/office/drawing/2014/main" id="{12703416-7CF2-48E2-B762-B300E0E76E74}"/>
              </a:ext>
            </a:extLst>
          </p:cNvPr>
          <p:cNvSpPr/>
          <p:nvPr userDrawn="1"/>
        </p:nvSpPr>
        <p:spPr>
          <a:xfrm>
            <a:off x="5774622"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extLst>
              <a:ext uri="{FF2B5EF4-FFF2-40B4-BE49-F238E27FC236}">
                <a16:creationId xmlns:a16="http://schemas.microsoft.com/office/drawing/2014/main" id="{70EF93B0-DC58-4970-B135-7E2200434B26}"/>
              </a:ext>
            </a:extLst>
          </p:cNvPr>
          <p:cNvSpPr/>
          <p:nvPr userDrawn="1"/>
        </p:nvSpPr>
        <p:spPr>
          <a:xfrm>
            <a:off x="5600620" y="5234075"/>
            <a:ext cx="697627"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2007</a:t>
            </a:r>
            <a:endParaRPr lang="ru-RU" dirty="0"/>
          </a:p>
        </p:txBody>
      </p:sp>
      <p:sp>
        <p:nvSpPr>
          <p:cNvPr id="15" name="Овал 14">
            <a:extLst>
              <a:ext uri="{FF2B5EF4-FFF2-40B4-BE49-F238E27FC236}">
                <a16:creationId xmlns:a16="http://schemas.microsoft.com/office/drawing/2014/main" id="{273611D1-0304-4F3A-9F8C-AB306708D6AA}"/>
              </a:ext>
            </a:extLst>
          </p:cNvPr>
          <p:cNvSpPr/>
          <p:nvPr userDrawn="1"/>
        </p:nvSpPr>
        <p:spPr>
          <a:xfrm>
            <a:off x="6977240"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id="{4D77C0EF-DB1D-4751-A4DD-CF50C072372D}"/>
              </a:ext>
            </a:extLst>
          </p:cNvPr>
          <p:cNvSpPr/>
          <p:nvPr userDrawn="1"/>
        </p:nvSpPr>
        <p:spPr>
          <a:xfrm>
            <a:off x="6803238" y="5234075"/>
            <a:ext cx="697627"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2010</a:t>
            </a:r>
            <a:endParaRPr lang="ru-RU" dirty="0"/>
          </a:p>
        </p:txBody>
      </p:sp>
      <p:sp>
        <p:nvSpPr>
          <p:cNvPr id="17" name="Овал 16">
            <a:extLst>
              <a:ext uri="{FF2B5EF4-FFF2-40B4-BE49-F238E27FC236}">
                <a16:creationId xmlns:a16="http://schemas.microsoft.com/office/drawing/2014/main" id="{513B8D0A-928C-4F1F-819B-852F022568FB}"/>
              </a:ext>
            </a:extLst>
          </p:cNvPr>
          <p:cNvSpPr/>
          <p:nvPr userDrawn="1"/>
        </p:nvSpPr>
        <p:spPr>
          <a:xfrm>
            <a:off x="8166720"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44A3693D-39FA-4382-9FF5-285083284C7D}"/>
              </a:ext>
            </a:extLst>
          </p:cNvPr>
          <p:cNvSpPr/>
          <p:nvPr userDrawn="1"/>
        </p:nvSpPr>
        <p:spPr>
          <a:xfrm>
            <a:off x="7992718" y="5234075"/>
            <a:ext cx="697627"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2012</a:t>
            </a:r>
            <a:endParaRPr lang="ru-RU" dirty="0"/>
          </a:p>
        </p:txBody>
      </p:sp>
      <p:sp>
        <p:nvSpPr>
          <p:cNvPr id="19" name="Овал 18">
            <a:extLst>
              <a:ext uri="{FF2B5EF4-FFF2-40B4-BE49-F238E27FC236}">
                <a16:creationId xmlns:a16="http://schemas.microsoft.com/office/drawing/2014/main" id="{6B7B2DEE-B4EE-46D8-B305-0D5615D03C83}"/>
              </a:ext>
            </a:extLst>
          </p:cNvPr>
          <p:cNvSpPr/>
          <p:nvPr userDrawn="1"/>
        </p:nvSpPr>
        <p:spPr>
          <a:xfrm>
            <a:off x="9390986"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4F304F1C-7CBC-4682-8760-EF6409D10B3C}"/>
              </a:ext>
            </a:extLst>
          </p:cNvPr>
          <p:cNvSpPr/>
          <p:nvPr userDrawn="1"/>
        </p:nvSpPr>
        <p:spPr>
          <a:xfrm>
            <a:off x="9216984" y="5234075"/>
            <a:ext cx="697627"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2013</a:t>
            </a:r>
            <a:endParaRPr lang="ru-RU" dirty="0"/>
          </a:p>
        </p:txBody>
      </p:sp>
      <p:sp>
        <p:nvSpPr>
          <p:cNvPr id="21" name="Овал 20">
            <a:extLst>
              <a:ext uri="{FF2B5EF4-FFF2-40B4-BE49-F238E27FC236}">
                <a16:creationId xmlns:a16="http://schemas.microsoft.com/office/drawing/2014/main" id="{60CDD4FD-A6D1-47B6-B3F5-4CB0C2F955B2}"/>
              </a:ext>
            </a:extLst>
          </p:cNvPr>
          <p:cNvSpPr/>
          <p:nvPr userDrawn="1"/>
        </p:nvSpPr>
        <p:spPr>
          <a:xfrm>
            <a:off x="10476778"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a:extLst>
              <a:ext uri="{FF2B5EF4-FFF2-40B4-BE49-F238E27FC236}">
                <a16:creationId xmlns:a16="http://schemas.microsoft.com/office/drawing/2014/main" id="{F4F6AA2A-122A-4869-8D41-538B00E14570}"/>
              </a:ext>
            </a:extLst>
          </p:cNvPr>
          <p:cNvSpPr/>
          <p:nvPr userDrawn="1"/>
        </p:nvSpPr>
        <p:spPr>
          <a:xfrm>
            <a:off x="10309955" y="5234075"/>
            <a:ext cx="697627"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2017</a:t>
            </a:r>
            <a:endParaRPr lang="ru-RU" dirty="0"/>
          </a:p>
        </p:txBody>
      </p:sp>
      <p:cxnSp>
        <p:nvCxnSpPr>
          <p:cNvPr id="23" name="Прямая со стрелкой 22">
            <a:extLst>
              <a:ext uri="{FF2B5EF4-FFF2-40B4-BE49-F238E27FC236}">
                <a16:creationId xmlns:a16="http://schemas.microsoft.com/office/drawing/2014/main" id="{18B063B9-37DF-48EA-8900-49499CC34E97}"/>
              </a:ext>
            </a:extLst>
          </p:cNvPr>
          <p:cNvCxnSpPr>
            <a:cxnSpLocks/>
          </p:cNvCxnSpPr>
          <p:nvPr userDrawn="1"/>
        </p:nvCxnSpPr>
        <p:spPr>
          <a:xfrm>
            <a:off x="1492030"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Прямоугольник 23">
            <a:extLst>
              <a:ext uri="{FF2B5EF4-FFF2-40B4-BE49-F238E27FC236}">
                <a16:creationId xmlns:a16="http://schemas.microsoft.com/office/drawing/2014/main" id="{F7FC796F-2D0F-4C6F-AEC1-907B458C8272}"/>
              </a:ext>
            </a:extLst>
          </p:cNvPr>
          <p:cNvSpPr/>
          <p:nvPr userDrawn="1"/>
        </p:nvSpPr>
        <p:spPr>
          <a:xfrm>
            <a:off x="630631" y="3519251"/>
            <a:ext cx="1340740" cy="861774"/>
          </a:xfrm>
          <a:prstGeom prst="rect">
            <a:avLst/>
          </a:prstGeom>
        </p:spPr>
        <p:txBody>
          <a:bodyPr wrap="square">
            <a:spAutoFit/>
          </a:bodyPr>
          <a:lstStyle/>
          <a:p>
            <a:r>
              <a:rPr lang="ru-RU" sz="1000" dirty="0">
                <a:latin typeface="Arial" panose="020B0604020202020204" pitchFamily="34" charset="0"/>
                <a:cs typeface="Arial" panose="020B0604020202020204" pitchFamily="34" charset="0"/>
              </a:rPr>
              <a:t>Открыт первый советский исследовательский кооператив "Потенциал"</a:t>
            </a:r>
            <a:endParaRPr lang="en-US" sz="1000" dirty="0">
              <a:latin typeface="Arial" panose="020B0604020202020204" pitchFamily="34" charset="0"/>
              <a:cs typeface="Arial" panose="020B0604020202020204" pitchFamily="34" charset="0"/>
            </a:endParaRPr>
          </a:p>
        </p:txBody>
      </p:sp>
      <p:sp>
        <p:nvSpPr>
          <p:cNvPr id="25" name="Прямоугольник 24">
            <a:extLst>
              <a:ext uri="{FF2B5EF4-FFF2-40B4-BE49-F238E27FC236}">
                <a16:creationId xmlns:a16="http://schemas.microsoft.com/office/drawing/2014/main" id="{F7D7EA6F-E9CF-4728-A11D-8FA447F984DF}"/>
              </a:ext>
            </a:extLst>
          </p:cNvPr>
          <p:cNvSpPr/>
          <p:nvPr userDrawn="1"/>
        </p:nvSpPr>
        <p:spPr>
          <a:xfrm>
            <a:off x="1902833" y="3315618"/>
            <a:ext cx="1437899" cy="553998"/>
          </a:xfrm>
          <a:prstGeom prst="rect">
            <a:avLst/>
          </a:prstGeom>
        </p:spPr>
        <p:txBody>
          <a:bodyPr wrap="square">
            <a:spAutoFit/>
          </a:bodyPr>
          <a:lstStyle/>
          <a:p>
            <a:r>
              <a:rPr lang="ru-RU" sz="1000" dirty="0">
                <a:latin typeface="Arial" panose="020B0604020202020204" pitchFamily="34" charset="0"/>
                <a:cs typeface="Arial" panose="020B0604020202020204" pitchFamily="34" charset="0"/>
              </a:rPr>
              <a:t>Создан исследовательский центр Ромир</a:t>
            </a:r>
          </a:p>
        </p:txBody>
      </p:sp>
      <p:sp>
        <p:nvSpPr>
          <p:cNvPr id="26" name="Прямоугольник 25">
            <a:extLst>
              <a:ext uri="{FF2B5EF4-FFF2-40B4-BE49-F238E27FC236}">
                <a16:creationId xmlns:a16="http://schemas.microsoft.com/office/drawing/2014/main" id="{0C7EF2A0-8D37-46A7-AF65-74201C0107A7}"/>
              </a:ext>
            </a:extLst>
          </p:cNvPr>
          <p:cNvSpPr/>
          <p:nvPr userDrawn="1"/>
        </p:nvSpPr>
        <p:spPr>
          <a:xfrm>
            <a:off x="3038670" y="2503588"/>
            <a:ext cx="1876357" cy="1015663"/>
          </a:xfrm>
          <a:prstGeom prst="rect">
            <a:avLst/>
          </a:prstGeom>
        </p:spPr>
        <p:txBody>
          <a:bodyPr wrap="square">
            <a:spAutoFit/>
          </a:bodyPr>
          <a:lstStyle/>
          <a:p>
            <a:r>
              <a:rPr lang="ru-RU" sz="1000" dirty="0">
                <a:latin typeface="Arial" panose="020B0604020202020204" pitchFamily="34" charset="0"/>
                <a:cs typeface="Arial" panose="020B0604020202020204" pitchFamily="34" charset="0"/>
              </a:rPr>
              <a:t>Организовано Агентство исследований российского интернета (Monitoring.ru). </a:t>
            </a:r>
          </a:p>
          <a:p>
            <a:r>
              <a:rPr lang="ru-RU" sz="1000" dirty="0">
                <a:latin typeface="Arial" panose="020B0604020202020204" pitchFamily="34" charset="0"/>
                <a:cs typeface="Arial" panose="020B0604020202020204" pitchFamily="34" charset="0"/>
              </a:rPr>
              <a:t>Первенство в изучении интернет-аудитории </a:t>
            </a:r>
          </a:p>
          <a:p>
            <a:r>
              <a:rPr lang="ru-RU" sz="1000" dirty="0">
                <a:latin typeface="Arial" panose="020B0604020202020204" pitchFamily="34" charset="0"/>
                <a:cs typeface="Arial" panose="020B0604020202020204" pitchFamily="34" charset="0"/>
              </a:rPr>
              <a:t>и онлайн исследованиях</a:t>
            </a:r>
          </a:p>
        </p:txBody>
      </p:sp>
      <p:sp>
        <p:nvSpPr>
          <p:cNvPr id="27" name="Прямоугольник 26">
            <a:extLst>
              <a:ext uri="{FF2B5EF4-FFF2-40B4-BE49-F238E27FC236}">
                <a16:creationId xmlns:a16="http://schemas.microsoft.com/office/drawing/2014/main" id="{3C66F053-A88B-4A47-AC74-43EDA1F7D8CE}"/>
              </a:ext>
            </a:extLst>
          </p:cNvPr>
          <p:cNvSpPr/>
          <p:nvPr userDrawn="1"/>
        </p:nvSpPr>
        <p:spPr>
          <a:xfrm>
            <a:off x="4353486" y="3793667"/>
            <a:ext cx="1665325" cy="400088"/>
          </a:xfrm>
          <a:prstGeom prst="rect">
            <a:avLst/>
          </a:prstGeom>
        </p:spPr>
        <p:txBody>
          <a:bodyPr wrap="square">
            <a:spAutoFit/>
          </a:bodyPr>
          <a:lstStyle/>
          <a:p>
            <a:r>
              <a:rPr lang="ru-RU" sz="1000" dirty="0">
                <a:latin typeface="Arial" panose="020B0604020202020204" pitchFamily="34" charset="0"/>
                <a:cs typeface="Arial" panose="020B0604020202020204" pitchFamily="34" charset="0"/>
              </a:rPr>
              <a:t>Создание группы компаний Ромир</a:t>
            </a:r>
            <a:endParaRPr lang="en-US" sz="1000" dirty="0">
              <a:latin typeface="Arial" panose="020B0604020202020204" pitchFamily="34" charset="0"/>
              <a:cs typeface="Arial" panose="020B0604020202020204" pitchFamily="34" charset="0"/>
            </a:endParaRPr>
          </a:p>
        </p:txBody>
      </p:sp>
      <p:sp>
        <p:nvSpPr>
          <p:cNvPr id="28" name="Прямоугольник 27">
            <a:extLst>
              <a:ext uri="{FF2B5EF4-FFF2-40B4-BE49-F238E27FC236}">
                <a16:creationId xmlns:a16="http://schemas.microsoft.com/office/drawing/2014/main" id="{F008AB21-F2AE-46C4-8639-7AA85A0231CF}"/>
              </a:ext>
            </a:extLst>
          </p:cNvPr>
          <p:cNvSpPr/>
          <p:nvPr userDrawn="1"/>
        </p:nvSpPr>
        <p:spPr>
          <a:xfrm>
            <a:off x="5508152" y="2888488"/>
            <a:ext cx="1491349" cy="1015663"/>
          </a:xfrm>
          <a:prstGeom prst="rect">
            <a:avLst/>
          </a:prstGeom>
        </p:spPr>
        <p:txBody>
          <a:bodyPr wrap="square">
            <a:spAutoFit/>
          </a:bodyPr>
          <a:lstStyle/>
          <a:p>
            <a:r>
              <a:rPr lang="ru-RU" sz="1000" dirty="0">
                <a:latin typeface="Arial" panose="020B0604020202020204" pitchFamily="34" charset="0"/>
                <a:cs typeface="Arial" panose="020B0604020202020204" pitchFamily="34" charset="0"/>
              </a:rPr>
              <a:t>Запуск уникальной скан-панели домохозяйств </a:t>
            </a:r>
          </a:p>
          <a:p>
            <a:r>
              <a:rPr lang="en-US" sz="1000" dirty="0" err="1">
                <a:latin typeface="Arial" panose="020B0604020202020204" pitchFamily="34" charset="0"/>
                <a:cs typeface="Arial" panose="020B0604020202020204" pitchFamily="34" charset="0"/>
              </a:rPr>
              <a:t>Romir</a:t>
            </a:r>
            <a:r>
              <a:rPr lang="en-US" sz="1000" dirty="0">
                <a:latin typeface="Arial" panose="020B0604020202020204" pitchFamily="34" charset="0"/>
                <a:cs typeface="Arial" panose="020B0604020202020204" pitchFamily="34" charset="0"/>
              </a:rPr>
              <a:t> Scan Panel </a:t>
            </a:r>
            <a:r>
              <a:rPr lang="ru-RU" sz="1000" dirty="0">
                <a:latin typeface="Arial" panose="020B0604020202020204" pitchFamily="34" charset="0"/>
                <a:cs typeface="Arial" panose="020B0604020202020204" pitchFamily="34" charset="0"/>
              </a:rPr>
              <a:t> География Россия 10+ </a:t>
            </a:r>
            <a:r>
              <a:rPr lang="en-US" sz="1000" dirty="0">
                <a:latin typeface="Arial" panose="020B0604020202020204" pitchFamily="34" charset="0"/>
                <a:cs typeface="Arial" panose="020B0604020202020204" pitchFamily="34" charset="0"/>
              </a:rPr>
              <a:t> </a:t>
            </a:r>
            <a:endParaRPr lang="ru-RU" sz="1000" dirty="0">
              <a:latin typeface="Arial" panose="020B0604020202020204" pitchFamily="34" charset="0"/>
              <a:cs typeface="Arial" panose="020B0604020202020204" pitchFamily="34" charset="0"/>
            </a:endParaRPr>
          </a:p>
        </p:txBody>
      </p:sp>
      <p:sp>
        <p:nvSpPr>
          <p:cNvPr id="29" name="Прямоугольник 28">
            <a:extLst>
              <a:ext uri="{FF2B5EF4-FFF2-40B4-BE49-F238E27FC236}">
                <a16:creationId xmlns:a16="http://schemas.microsoft.com/office/drawing/2014/main" id="{E94A1D97-4E89-41C4-8118-1580A56A1287}"/>
              </a:ext>
            </a:extLst>
          </p:cNvPr>
          <p:cNvSpPr/>
          <p:nvPr userDrawn="1"/>
        </p:nvSpPr>
        <p:spPr>
          <a:xfrm>
            <a:off x="6671274" y="2173732"/>
            <a:ext cx="1575659" cy="707886"/>
          </a:xfrm>
          <a:prstGeom prst="rect">
            <a:avLst/>
          </a:prstGeom>
        </p:spPr>
        <p:txBody>
          <a:bodyPr wrap="square">
            <a:spAutoFit/>
          </a:bodyPr>
          <a:lstStyle/>
          <a:p>
            <a:r>
              <a:rPr lang="ru-RU" sz="1000" dirty="0">
                <a:latin typeface="Arial" panose="020B0604020202020204" pitchFamily="34" charset="0"/>
                <a:cs typeface="Arial" panose="020B0604020202020204" pitchFamily="34" charset="0"/>
              </a:rPr>
              <a:t>Открытие в Москве первой в России тестовой лаборатории в торговом центре</a:t>
            </a:r>
          </a:p>
        </p:txBody>
      </p:sp>
      <p:sp>
        <p:nvSpPr>
          <p:cNvPr id="30" name="Прямоугольник 29">
            <a:extLst>
              <a:ext uri="{FF2B5EF4-FFF2-40B4-BE49-F238E27FC236}">
                <a16:creationId xmlns:a16="http://schemas.microsoft.com/office/drawing/2014/main" id="{CA9C9BFD-88F0-4EB0-921B-3338A202FBF0}"/>
              </a:ext>
            </a:extLst>
          </p:cNvPr>
          <p:cNvSpPr/>
          <p:nvPr userDrawn="1"/>
        </p:nvSpPr>
        <p:spPr>
          <a:xfrm>
            <a:off x="7779295" y="3470520"/>
            <a:ext cx="1846284" cy="553998"/>
          </a:xfrm>
          <a:prstGeom prst="rect">
            <a:avLst/>
          </a:prstGeom>
        </p:spPr>
        <p:txBody>
          <a:bodyPr wrap="square">
            <a:spAutoFit/>
          </a:bodyPr>
          <a:lstStyle/>
          <a:p>
            <a:r>
              <a:rPr lang="ru-RU" sz="1000" dirty="0">
                <a:latin typeface="Arial" panose="020B0604020202020204" pitchFamily="34" charset="0"/>
                <a:cs typeface="Arial" panose="020B0604020202020204" pitchFamily="34" charset="0"/>
              </a:rPr>
              <a:t>Запуск скан-панели внедомашнего потребления (Москва)</a:t>
            </a:r>
            <a:endParaRPr lang="en-US" sz="1000" dirty="0">
              <a:latin typeface="Arial" panose="020B0604020202020204" pitchFamily="34" charset="0"/>
              <a:cs typeface="Arial" panose="020B0604020202020204" pitchFamily="34" charset="0"/>
            </a:endParaRPr>
          </a:p>
        </p:txBody>
      </p:sp>
      <p:sp>
        <p:nvSpPr>
          <p:cNvPr id="31" name="Прямоугольник 30">
            <a:extLst>
              <a:ext uri="{FF2B5EF4-FFF2-40B4-BE49-F238E27FC236}">
                <a16:creationId xmlns:a16="http://schemas.microsoft.com/office/drawing/2014/main" id="{D07548E9-7CC8-4D60-82FC-E0C3D7116988}"/>
              </a:ext>
            </a:extLst>
          </p:cNvPr>
          <p:cNvSpPr/>
          <p:nvPr userDrawn="1"/>
        </p:nvSpPr>
        <p:spPr>
          <a:xfrm>
            <a:off x="9106433" y="3011419"/>
            <a:ext cx="1490850" cy="553998"/>
          </a:xfrm>
          <a:prstGeom prst="rect">
            <a:avLst/>
          </a:prstGeom>
        </p:spPr>
        <p:txBody>
          <a:bodyPr wrap="square">
            <a:spAutoFit/>
          </a:bodyPr>
          <a:lstStyle/>
          <a:p>
            <a:r>
              <a:rPr lang="ru-RU" sz="1000" dirty="0">
                <a:latin typeface="Arial" panose="020B0604020202020204" pitchFamily="34" charset="0"/>
                <a:cs typeface="Arial" panose="020B0604020202020204" pitchFamily="34" charset="0"/>
              </a:rPr>
              <a:t>Открытие лаборатории </a:t>
            </a:r>
            <a:r>
              <a:rPr lang="ru-RU" sz="1000" dirty="0" err="1">
                <a:latin typeface="Arial" panose="020B0604020202020204" pitchFamily="34" charset="0"/>
                <a:cs typeface="Arial" panose="020B0604020202020204" pitchFamily="34" charset="0"/>
              </a:rPr>
              <a:t>нейромаркетинга</a:t>
            </a:r>
            <a:endParaRPr lang="en-US" sz="1000" dirty="0">
              <a:latin typeface="Arial" panose="020B0604020202020204" pitchFamily="34" charset="0"/>
              <a:cs typeface="Arial" panose="020B0604020202020204" pitchFamily="34" charset="0"/>
            </a:endParaRPr>
          </a:p>
        </p:txBody>
      </p:sp>
      <p:sp>
        <p:nvSpPr>
          <p:cNvPr id="32" name="Прямоугольник 31">
            <a:extLst>
              <a:ext uri="{FF2B5EF4-FFF2-40B4-BE49-F238E27FC236}">
                <a16:creationId xmlns:a16="http://schemas.microsoft.com/office/drawing/2014/main" id="{44DCF9E4-9E43-445E-BF90-0D3568011818}"/>
              </a:ext>
            </a:extLst>
          </p:cNvPr>
          <p:cNvSpPr/>
          <p:nvPr userDrawn="1"/>
        </p:nvSpPr>
        <p:spPr>
          <a:xfrm>
            <a:off x="10122739" y="2095986"/>
            <a:ext cx="1575654" cy="1015663"/>
          </a:xfrm>
          <a:prstGeom prst="rect">
            <a:avLst/>
          </a:prstGeom>
        </p:spPr>
        <p:txBody>
          <a:bodyPr wrap="square">
            <a:spAutoFit/>
          </a:bodyPr>
          <a:lstStyle/>
          <a:p>
            <a:r>
              <a:rPr lang="ru-RU" sz="1000" dirty="0">
                <a:latin typeface="Arial" panose="020B0604020202020204" pitchFamily="34" charset="0"/>
                <a:cs typeface="Arial" panose="020B0604020202020204" pitchFamily="34" charset="0"/>
              </a:rPr>
              <a:t>Внедрение QR технологии для </a:t>
            </a:r>
          </a:p>
          <a:p>
            <a:r>
              <a:rPr lang="ru-RU" sz="1000" dirty="0">
                <a:latin typeface="Arial" panose="020B0604020202020204" pitchFamily="34" charset="0"/>
                <a:cs typeface="Arial" panose="020B0604020202020204" pitchFamily="34" charset="0"/>
              </a:rPr>
              <a:t>повышения </a:t>
            </a:r>
          </a:p>
          <a:p>
            <a:r>
              <a:rPr lang="ru-RU" sz="1000" dirty="0">
                <a:latin typeface="Arial" panose="020B0604020202020204" pitchFamily="34" charset="0"/>
                <a:cs typeface="Arial" panose="020B0604020202020204" pitchFamily="34" charset="0"/>
              </a:rPr>
              <a:t>качества данных </a:t>
            </a:r>
          </a:p>
          <a:p>
            <a:r>
              <a:rPr lang="en-US" sz="1000" dirty="0" err="1">
                <a:latin typeface="Arial" panose="020B0604020202020204" pitchFamily="34" charset="0"/>
                <a:cs typeface="Arial" panose="020B0604020202020204" pitchFamily="34" charset="0"/>
              </a:rPr>
              <a:t>Romir</a:t>
            </a:r>
            <a:r>
              <a:rPr lang="en-US" sz="1000" dirty="0">
                <a:latin typeface="Arial" panose="020B0604020202020204" pitchFamily="34" charset="0"/>
                <a:cs typeface="Arial" panose="020B0604020202020204" pitchFamily="34" charset="0"/>
              </a:rPr>
              <a:t> Scan Panel </a:t>
            </a:r>
            <a:r>
              <a:rPr lang="ru-RU" sz="1000" dirty="0">
                <a:latin typeface="Arial" panose="020B0604020202020204" pitchFamily="34" charset="0"/>
                <a:cs typeface="Arial" panose="020B0604020202020204" pitchFamily="34" charset="0"/>
              </a:rPr>
              <a:t> География Россия 10+ </a:t>
            </a:r>
            <a:r>
              <a:rPr lang="en-US" sz="1000" dirty="0">
                <a:latin typeface="Arial" panose="020B0604020202020204" pitchFamily="34" charset="0"/>
                <a:cs typeface="Arial" panose="020B0604020202020204" pitchFamily="34" charset="0"/>
              </a:rPr>
              <a:t> </a:t>
            </a:r>
            <a:endParaRPr lang="ru-RU" sz="1000" dirty="0">
              <a:latin typeface="Arial" panose="020B0604020202020204" pitchFamily="34" charset="0"/>
              <a:cs typeface="Arial" panose="020B0604020202020204" pitchFamily="34" charset="0"/>
            </a:endParaRPr>
          </a:p>
        </p:txBody>
      </p:sp>
      <p:cxnSp>
        <p:nvCxnSpPr>
          <p:cNvPr id="33" name="Прямая со стрелкой 32">
            <a:extLst>
              <a:ext uri="{FF2B5EF4-FFF2-40B4-BE49-F238E27FC236}">
                <a16:creationId xmlns:a16="http://schemas.microsoft.com/office/drawing/2014/main" id="{F4B16AF7-B0A5-409F-826C-AFC6E03AFBFC}"/>
              </a:ext>
            </a:extLst>
          </p:cNvPr>
          <p:cNvCxnSpPr>
            <a:cxnSpLocks/>
          </p:cNvCxnSpPr>
          <p:nvPr userDrawn="1"/>
        </p:nvCxnSpPr>
        <p:spPr>
          <a:xfrm>
            <a:off x="2694648"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a:extLst>
              <a:ext uri="{FF2B5EF4-FFF2-40B4-BE49-F238E27FC236}">
                <a16:creationId xmlns:a16="http://schemas.microsoft.com/office/drawing/2014/main" id="{2539922F-1045-492B-9302-D95E38F2AA06}"/>
              </a:ext>
            </a:extLst>
          </p:cNvPr>
          <p:cNvCxnSpPr>
            <a:cxnSpLocks/>
          </p:cNvCxnSpPr>
          <p:nvPr userDrawn="1"/>
        </p:nvCxnSpPr>
        <p:spPr>
          <a:xfrm>
            <a:off x="3897266"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4AB940CF-375A-494A-B6A3-8F0A6A237E3C}"/>
              </a:ext>
            </a:extLst>
          </p:cNvPr>
          <p:cNvCxnSpPr>
            <a:cxnSpLocks/>
          </p:cNvCxnSpPr>
          <p:nvPr userDrawn="1"/>
        </p:nvCxnSpPr>
        <p:spPr>
          <a:xfrm>
            <a:off x="5099884"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a:extLst>
              <a:ext uri="{FF2B5EF4-FFF2-40B4-BE49-F238E27FC236}">
                <a16:creationId xmlns:a16="http://schemas.microsoft.com/office/drawing/2014/main" id="{F687A2DF-31A4-478E-ADD1-770FEFC58E69}"/>
              </a:ext>
            </a:extLst>
          </p:cNvPr>
          <p:cNvCxnSpPr>
            <a:cxnSpLocks/>
          </p:cNvCxnSpPr>
          <p:nvPr userDrawn="1"/>
        </p:nvCxnSpPr>
        <p:spPr>
          <a:xfrm>
            <a:off x="6302502"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id="{32E9B635-6568-4201-9B44-F3126B7FF77C}"/>
              </a:ext>
            </a:extLst>
          </p:cNvPr>
          <p:cNvCxnSpPr>
            <a:cxnSpLocks/>
          </p:cNvCxnSpPr>
          <p:nvPr userDrawn="1"/>
        </p:nvCxnSpPr>
        <p:spPr>
          <a:xfrm>
            <a:off x="7505120"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a:extLst>
              <a:ext uri="{FF2B5EF4-FFF2-40B4-BE49-F238E27FC236}">
                <a16:creationId xmlns:a16="http://schemas.microsoft.com/office/drawing/2014/main" id="{66B03CAB-78A0-4EB0-BE11-10BD130EBD40}"/>
              </a:ext>
            </a:extLst>
          </p:cNvPr>
          <p:cNvCxnSpPr>
            <a:cxnSpLocks/>
          </p:cNvCxnSpPr>
          <p:nvPr userDrawn="1"/>
        </p:nvCxnSpPr>
        <p:spPr>
          <a:xfrm>
            <a:off x="8717170"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a:extLst>
              <a:ext uri="{FF2B5EF4-FFF2-40B4-BE49-F238E27FC236}">
                <a16:creationId xmlns:a16="http://schemas.microsoft.com/office/drawing/2014/main" id="{30355C8A-5A6B-467F-AA64-B551A3375445}"/>
              </a:ext>
            </a:extLst>
          </p:cNvPr>
          <p:cNvCxnSpPr>
            <a:cxnSpLocks/>
          </p:cNvCxnSpPr>
          <p:nvPr userDrawn="1"/>
        </p:nvCxnSpPr>
        <p:spPr>
          <a:xfrm>
            <a:off x="9851858"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a:extLst>
              <a:ext uri="{FF2B5EF4-FFF2-40B4-BE49-F238E27FC236}">
                <a16:creationId xmlns:a16="http://schemas.microsoft.com/office/drawing/2014/main" id="{914E8D6A-1422-4F72-9505-39F8306A6FAD}"/>
              </a:ext>
            </a:extLst>
          </p:cNvPr>
          <p:cNvCxnSpPr>
            <a:cxnSpLocks/>
          </p:cNvCxnSpPr>
          <p:nvPr userDrawn="1"/>
        </p:nvCxnSpPr>
        <p:spPr>
          <a:xfrm flipV="1">
            <a:off x="1138960" y="4369039"/>
            <a:ext cx="0" cy="50931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a:extLst>
              <a:ext uri="{FF2B5EF4-FFF2-40B4-BE49-F238E27FC236}">
                <a16:creationId xmlns:a16="http://schemas.microsoft.com/office/drawing/2014/main" id="{E386B940-F533-424E-A073-E2E1CB8E1ED5}"/>
              </a:ext>
            </a:extLst>
          </p:cNvPr>
          <p:cNvCxnSpPr>
            <a:cxnSpLocks/>
          </p:cNvCxnSpPr>
          <p:nvPr userDrawn="1"/>
        </p:nvCxnSpPr>
        <p:spPr>
          <a:xfrm flipV="1">
            <a:off x="2341578" y="3859683"/>
            <a:ext cx="0" cy="101867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a:extLst>
              <a:ext uri="{FF2B5EF4-FFF2-40B4-BE49-F238E27FC236}">
                <a16:creationId xmlns:a16="http://schemas.microsoft.com/office/drawing/2014/main" id="{3D861E43-A72D-4504-A9C6-2D0AF7F3C796}"/>
              </a:ext>
            </a:extLst>
          </p:cNvPr>
          <p:cNvCxnSpPr>
            <a:cxnSpLocks/>
          </p:cNvCxnSpPr>
          <p:nvPr userDrawn="1"/>
        </p:nvCxnSpPr>
        <p:spPr>
          <a:xfrm flipV="1">
            <a:off x="3564796" y="3505740"/>
            <a:ext cx="0" cy="137261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a:extLst>
              <a:ext uri="{FF2B5EF4-FFF2-40B4-BE49-F238E27FC236}">
                <a16:creationId xmlns:a16="http://schemas.microsoft.com/office/drawing/2014/main" id="{90561C3C-FC2B-4947-B3EB-29C04392D4E3}"/>
              </a:ext>
            </a:extLst>
          </p:cNvPr>
          <p:cNvCxnSpPr>
            <a:cxnSpLocks/>
          </p:cNvCxnSpPr>
          <p:nvPr userDrawn="1"/>
        </p:nvCxnSpPr>
        <p:spPr>
          <a:xfrm flipV="1">
            <a:off x="4751045" y="4173967"/>
            <a:ext cx="0" cy="70439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a:extLst>
              <a:ext uri="{FF2B5EF4-FFF2-40B4-BE49-F238E27FC236}">
                <a16:creationId xmlns:a16="http://schemas.microsoft.com/office/drawing/2014/main" id="{2B322DEE-C7A3-402E-82B3-D436C25A53AD}"/>
              </a:ext>
            </a:extLst>
          </p:cNvPr>
          <p:cNvCxnSpPr>
            <a:cxnSpLocks/>
          </p:cNvCxnSpPr>
          <p:nvPr userDrawn="1"/>
        </p:nvCxnSpPr>
        <p:spPr>
          <a:xfrm flipV="1">
            <a:off x="5949433" y="3602467"/>
            <a:ext cx="0" cy="127589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a:extLst>
              <a:ext uri="{FF2B5EF4-FFF2-40B4-BE49-F238E27FC236}">
                <a16:creationId xmlns:a16="http://schemas.microsoft.com/office/drawing/2014/main" id="{2440E5B9-1B5F-4A51-88B7-C26D76368F4D}"/>
              </a:ext>
            </a:extLst>
          </p:cNvPr>
          <p:cNvCxnSpPr>
            <a:cxnSpLocks/>
          </p:cNvCxnSpPr>
          <p:nvPr userDrawn="1"/>
        </p:nvCxnSpPr>
        <p:spPr>
          <a:xfrm flipV="1">
            <a:off x="7152051" y="2881618"/>
            <a:ext cx="0" cy="199674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a:extLst>
              <a:ext uri="{FF2B5EF4-FFF2-40B4-BE49-F238E27FC236}">
                <a16:creationId xmlns:a16="http://schemas.microsoft.com/office/drawing/2014/main" id="{4E67A7F6-B6FF-4E75-9E15-83279297053A}"/>
              </a:ext>
            </a:extLst>
          </p:cNvPr>
          <p:cNvCxnSpPr>
            <a:cxnSpLocks/>
          </p:cNvCxnSpPr>
          <p:nvPr userDrawn="1"/>
        </p:nvCxnSpPr>
        <p:spPr>
          <a:xfrm flipV="1">
            <a:off x="8341531" y="3993711"/>
            <a:ext cx="0" cy="88464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a:extLst>
              <a:ext uri="{FF2B5EF4-FFF2-40B4-BE49-F238E27FC236}">
                <a16:creationId xmlns:a16="http://schemas.microsoft.com/office/drawing/2014/main" id="{ED8F688F-5ADB-4287-8F3E-0D284F5163AD}"/>
              </a:ext>
            </a:extLst>
          </p:cNvPr>
          <p:cNvCxnSpPr>
            <a:cxnSpLocks/>
          </p:cNvCxnSpPr>
          <p:nvPr userDrawn="1"/>
        </p:nvCxnSpPr>
        <p:spPr>
          <a:xfrm flipV="1">
            <a:off x="9565797" y="3592617"/>
            <a:ext cx="0" cy="128574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a:extLst>
              <a:ext uri="{FF2B5EF4-FFF2-40B4-BE49-F238E27FC236}">
                <a16:creationId xmlns:a16="http://schemas.microsoft.com/office/drawing/2014/main" id="{62517BD8-9AD9-437B-BB2F-1D6FAA96C006}"/>
              </a:ext>
            </a:extLst>
          </p:cNvPr>
          <p:cNvCxnSpPr>
            <a:cxnSpLocks/>
          </p:cNvCxnSpPr>
          <p:nvPr userDrawn="1"/>
        </p:nvCxnSpPr>
        <p:spPr>
          <a:xfrm flipV="1">
            <a:off x="10658769" y="2943173"/>
            <a:ext cx="0" cy="193518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Номер слайда 5">
            <a:extLst>
              <a:ext uri="{FF2B5EF4-FFF2-40B4-BE49-F238E27FC236}">
                <a16:creationId xmlns:a16="http://schemas.microsoft.com/office/drawing/2014/main" id="{7FBD3548-B25C-4D87-8A24-18502858DF57}"/>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Tree>
    <p:extLst>
      <p:ext uri="{BB962C8B-B14F-4D97-AF65-F5344CB8AC3E}">
        <p14:creationId xmlns:p14="http://schemas.microsoft.com/office/powerpoint/2010/main" val="24690654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g chart w icon">
    <p:spTree>
      <p:nvGrpSpPr>
        <p:cNvPr id="1" name=""/>
        <p:cNvGrpSpPr/>
        <p:nvPr/>
      </p:nvGrpSpPr>
      <p:grpSpPr>
        <a:xfrm>
          <a:off x="0" y="0"/>
          <a:ext cx="0" cy="0"/>
          <a:chOff x="0" y="0"/>
          <a:chExt cx="0" cy="0"/>
        </a:xfrm>
      </p:grpSpPr>
      <p:sp>
        <p:nvSpPr>
          <p:cNvPr id="11" name="Текст 5">
            <a:extLst>
              <a:ext uri="{FF2B5EF4-FFF2-40B4-BE49-F238E27FC236}">
                <a16:creationId xmlns:a16="http://schemas.microsoft.com/office/drawing/2014/main" id="{4522A3A5-101E-42F8-A5AB-AD83B25C7170}"/>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194DACBF-A515-4269-AC24-4A28C93A608A}"/>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3" name="Текст 11">
            <a:extLst>
              <a:ext uri="{FF2B5EF4-FFF2-40B4-BE49-F238E27FC236}">
                <a16:creationId xmlns:a16="http://schemas.microsoft.com/office/drawing/2014/main" id="{6B1B30E1-33F9-4816-96CC-378ABD1960C5}"/>
              </a:ext>
            </a:extLst>
          </p:cNvPr>
          <p:cNvSpPr>
            <a:spLocks noGrp="1"/>
          </p:cNvSpPr>
          <p:nvPr>
            <p:ph type="body" sz="quarter" idx="18"/>
          </p:nvPr>
        </p:nvSpPr>
        <p:spPr>
          <a:xfrm>
            <a:off x="1808480" y="1594160"/>
            <a:ext cx="4609572"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3" name="Таблица 2">
            <a:extLst>
              <a:ext uri="{FF2B5EF4-FFF2-40B4-BE49-F238E27FC236}">
                <a16:creationId xmlns:a16="http://schemas.microsoft.com/office/drawing/2014/main" id="{53BFC246-EB46-4E9F-AF19-874D0B8D8695}"/>
              </a:ext>
            </a:extLst>
          </p:cNvPr>
          <p:cNvSpPr>
            <a:spLocks noGrp="1"/>
          </p:cNvSpPr>
          <p:nvPr>
            <p:ph type="tbl" sz="quarter" idx="19"/>
          </p:nvPr>
        </p:nvSpPr>
        <p:spPr>
          <a:xfrm>
            <a:off x="1808480" y="2130918"/>
            <a:ext cx="9413558" cy="388937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8" name="Рисунок 4">
            <a:extLst>
              <a:ext uri="{FF2B5EF4-FFF2-40B4-BE49-F238E27FC236}">
                <a16:creationId xmlns:a16="http://schemas.microsoft.com/office/drawing/2014/main" id="{AB37774A-913B-4334-B3AB-8686E4AEE264}"/>
              </a:ext>
            </a:extLst>
          </p:cNvPr>
          <p:cNvSpPr>
            <a:spLocks noGrp="1"/>
          </p:cNvSpPr>
          <p:nvPr>
            <p:ph type="pic" sz="quarter" idx="31" hasCustomPrompt="1"/>
          </p:nvPr>
        </p:nvSpPr>
        <p:spPr>
          <a:xfrm>
            <a:off x="695323" y="1594160"/>
            <a:ext cx="1011557" cy="101155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9" name="Текст 4">
            <a:extLst>
              <a:ext uri="{FF2B5EF4-FFF2-40B4-BE49-F238E27FC236}">
                <a16:creationId xmlns:a16="http://schemas.microsoft.com/office/drawing/2014/main" id="{03B9C201-1143-40F2-B7B7-F2D5DE5CC528}"/>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0" name="Текст 9">
            <a:extLst>
              <a:ext uri="{FF2B5EF4-FFF2-40B4-BE49-F238E27FC236}">
                <a16:creationId xmlns:a16="http://schemas.microsoft.com/office/drawing/2014/main" id="{9BBCEDFE-229A-46E2-8800-ED9FBD3313B2}"/>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12438399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grpSp>
        <p:nvGrpSpPr>
          <p:cNvPr id="9" name="Group 8"/>
          <p:cNvGrpSpPr/>
          <p:nvPr/>
        </p:nvGrpSpPr>
        <p:grpSpPr>
          <a:xfrm>
            <a:off x="973767" y="0"/>
            <a:ext cx="3408183" cy="486883"/>
            <a:chOff x="3666836" y="720436"/>
            <a:chExt cx="3814622" cy="544946"/>
          </a:xfrm>
        </p:grpSpPr>
        <p:sp>
          <p:nvSpPr>
            <p:cNvPr id="10" name="Rectangle 9"/>
            <p:cNvSpPr/>
            <p:nvPr/>
          </p:nvSpPr>
          <p:spPr>
            <a:xfrm>
              <a:off x="3666836"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1" name="Rectangle 10"/>
            <p:cNvSpPr/>
            <p:nvPr/>
          </p:nvSpPr>
          <p:spPr>
            <a:xfrm>
              <a:off x="4756728"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2" name="Rectangle 11"/>
            <p:cNvSpPr/>
            <p:nvPr/>
          </p:nvSpPr>
          <p:spPr>
            <a:xfrm>
              <a:off x="5846620"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3" name="Rectangle 12"/>
            <p:cNvSpPr/>
            <p:nvPr/>
          </p:nvSpPr>
          <p:spPr>
            <a:xfrm>
              <a:off x="6936512"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grpSp>
      <p:sp>
        <p:nvSpPr>
          <p:cNvPr id="17" name="Text Placeholder 26">
            <a:extLst>
              <a:ext uri="{FF2B5EF4-FFF2-40B4-BE49-F238E27FC236}">
                <a16:creationId xmlns:a16="http://schemas.microsoft.com/office/drawing/2014/main" id="{FBAFDECB-8891-48D5-919C-978259E1F5D4}"/>
              </a:ext>
            </a:extLst>
          </p:cNvPr>
          <p:cNvSpPr>
            <a:spLocks noGrp="1"/>
          </p:cNvSpPr>
          <p:nvPr>
            <p:ph type="body" sz="quarter" idx="12"/>
          </p:nvPr>
        </p:nvSpPr>
        <p:spPr>
          <a:xfrm>
            <a:off x="6400800" y="1594160"/>
            <a:ext cx="4821719" cy="4619315"/>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4" name="Текст 5">
            <a:extLst>
              <a:ext uri="{FF2B5EF4-FFF2-40B4-BE49-F238E27FC236}">
                <a16:creationId xmlns:a16="http://schemas.microsoft.com/office/drawing/2014/main" id="{2C74B948-DD1C-408A-A6A5-43AC3C63E853}"/>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20" name="Номер слайда 5">
            <a:extLst>
              <a:ext uri="{FF2B5EF4-FFF2-40B4-BE49-F238E27FC236}">
                <a16:creationId xmlns:a16="http://schemas.microsoft.com/office/drawing/2014/main" id="{563B905B-2617-41D3-83D5-6123F9FC3E0E}"/>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22" name="Текст 11">
            <a:extLst>
              <a:ext uri="{FF2B5EF4-FFF2-40B4-BE49-F238E27FC236}">
                <a16:creationId xmlns:a16="http://schemas.microsoft.com/office/drawing/2014/main" id="{D220C96C-B401-4A77-9DFD-80508A4D075C}"/>
              </a:ext>
            </a:extLst>
          </p:cNvPr>
          <p:cNvSpPr>
            <a:spLocks noGrp="1"/>
          </p:cNvSpPr>
          <p:nvPr>
            <p:ph type="body" sz="quarter" idx="18"/>
          </p:nvPr>
        </p:nvSpPr>
        <p:spPr>
          <a:xfrm>
            <a:off x="695283" y="1594160"/>
            <a:ext cx="5400677"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аблица 2">
            <a:extLst>
              <a:ext uri="{FF2B5EF4-FFF2-40B4-BE49-F238E27FC236}">
                <a16:creationId xmlns:a16="http://schemas.microsoft.com/office/drawing/2014/main" id="{853FF1DD-7530-4613-894C-2447730AC190}"/>
              </a:ext>
            </a:extLst>
          </p:cNvPr>
          <p:cNvSpPr>
            <a:spLocks noGrp="1"/>
          </p:cNvSpPr>
          <p:nvPr>
            <p:ph type="tbl" sz="quarter" idx="19"/>
          </p:nvPr>
        </p:nvSpPr>
        <p:spPr>
          <a:xfrm>
            <a:off x="695325" y="2130918"/>
            <a:ext cx="5400635"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6" name="Текст 4">
            <a:extLst>
              <a:ext uri="{FF2B5EF4-FFF2-40B4-BE49-F238E27FC236}">
                <a16:creationId xmlns:a16="http://schemas.microsoft.com/office/drawing/2014/main" id="{624FE464-0D28-4160-B7BE-740503521E8A}"/>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9" name="Текст 9">
            <a:extLst>
              <a:ext uri="{FF2B5EF4-FFF2-40B4-BE49-F238E27FC236}">
                <a16:creationId xmlns:a16="http://schemas.microsoft.com/office/drawing/2014/main" id="{68AF83AB-52D1-48D1-8A59-B39C630298E1}"/>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16792941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rt + text w icon">
    <p:spTree>
      <p:nvGrpSpPr>
        <p:cNvPr id="1" name=""/>
        <p:cNvGrpSpPr/>
        <p:nvPr/>
      </p:nvGrpSpPr>
      <p:grpSpPr>
        <a:xfrm>
          <a:off x="0" y="0"/>
          <a:ext cx="0" cy="0"/>
          <a:chOff x="0" y="0"/>
          <a:chExt cx="0" cy="0"/>
        </a:xfrm>
      </p:grpSpPr>
      <p:grpSp>
        <p:nvGrpSpPr>
          <p:cNvPr id="9" name="Group 8"/>
          <p:cNvGrpSpPr/>
          <p:nvPr/>
        </p:nvGrpSpPr>
        <p:grpSpPr>
          <a:xfrm>
            <a:off x="973767" y="0"/>
            <a:ext cx="3408183" cy="486883"/>
            <a:chOff x="3666836" y="720436"/>
            <a:chExt cx="3814622" cy="544946"/>
          </a:xfrm>
        </p:grpSpPr>
        <p:sp>
          <p:nvSpPr>
            <p:cNvPr id="10" name="Rectangle 9"/>
            <p:cNvSpPr/>
            <p:nvPr/>
          </p:nvSpPr>
          <p:spPr>
            <a:xfrm>
              <a:off x="3666836"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1" name="Rectangle 10"/>
            <p:cNvSpPr/>
            <p:nvPr/>
          </p:nvSpPr>
          <p:spPr>
            <a:xfrm>
              <a:off x="4756728"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2" name="Rectangle 11"/>
            <p:cNvSpPr/>
            <p:nvPr/>
          </p:nvSpPr>
          <p:spPr>
            <a:xfrm>
              <a:off x="5846620"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3" name="Rectangle 12"/>
            <p:cNvSpPr/>
            <p:nvPr/>
          </p:nvSpPr>
          <p:spPr>
            <a:xfrm>
              <a:off x="6936512"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grpSp>
      <p:sp>
        <p:nvSpPr>
          <p:cNvPr id="17" name="Text Placeholder 26">
            <a:extLst>
              <a:ext uri="{FF2B5EF4-FFF2-40B4-BE49-F238E27FC236}">
                <a16:creationId xmlns:a16="http://schemas.microsoft.com/office/drawing/2014/main" id="{FBAFDECB-8891-48D5-919C-978259E1F5D4}"/>
              </a:ext>
            </a:extLst>
          </p:cNvPr>
          <p:cNvSpPr>
            <a:spLocks noGrp="1"/>
          </p:cNvSpPr>
          <p:nvPr>
            <p:ph type="body" sz="quarter" idx="12"/>
          </p:nvPr>
        </p:nvSpPr>
        <p:spPr>
          <a:xfrm>
            <a:off x="6400800" y="1594160"/>
            <a:ext cx="4821719" cy="4619315"/>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4" name="Текст 5">
            <a:extLst>
              <a:ext uri="{FF2B5EF4-FFF2-40B4-BE49-F238E27FC236}">
                <a16:creationId xmlns:a16="http://schemas.microsoft.com/office/drawing/2014/main" id="{2C74B948-DD1C-408A-A6A5-43AC3C63E853}"/>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20" name="Номер слайда 5">
            <a:extLst>
              <a:ext uri="{FF2B5EF4-FFF2-40B4-BE49-F238E27FC236}">
                <a16:creationId xmlns:a16="http://schemas.microsoft.com/office/drawing/2014/main" id="{563B905B-2617-41D3-83D5-6123F9FC3E0E}"/>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22" name="Текст 11">
            <a:extLst>
              <a:ext uri="{FF2B5EF4-FFF2-40B4-BE49-F238E27FC236}">
                <a16:creationId xmlns:a16="http://schemas.microsoft.com/office/drawing/2014/main" id="{D220C96C-B401-4A77-9DFD-80508A4D075C}"/>
              </a:ext>
            </a:extLst>
          </p:cNvPr>
          <p:cNvSpPr>
            <a:spLocks noGrp="1"/>
          </p:cNvSpPr>
          <p:nvPr>
            <p:ph type="body" sz="quarter" idx="18"/>
          </p:nvPr>
        </p:nvSpPr>
        <p:spPr>
          <a:xfrm>
            <a:off x="1460614" y="1594160"/>
            <a:ext cx="463534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аблица 2">
            <a:extLst>
              <a:ext uri="{FF2B5EF4-FFF2-40B4-BE49-F238E27FC236}">
                <a16:creationId xmlns:a16="http://schemas.microsoft.com/office/drawing/2014/main" id="{853FF1DD-7530-4613-894C-2447730AC190}"/>
              </a:ext>
            </a:extLst>
          </p:cNvPr>
          <p:cNvSpPr>
            <a:spLocks noGrp="1"/>
          </p:cNvSpPr>
          <p:nvPr>
            <p:ph type="tbl" sz="quarter" idx="19"/>
          </p:nvPr>
        </p:nvSpPr>
        <p:spPr>
          <a:xfrm>
            <a:off x="1460650" y="2130918"/>
            <a:ext cx="4635310"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6" name="Рисунок 4">
            <a:extLst>
              <a:ext uri="{FF2B5EF4-FFF2-40B4-BE49-F238E27FC236}">
                <a16:creationId xmlns:a16="http://schemas.microsoft.com/office/drawing/2014/main" id="{9915FF93-41F3-453D-A34A-8E098B265F60}"/>
              </a:ext>
            </a:extLst>
          </p:cNvPr>
          <p:cNvSpPr>
            <a:spLocks noGrp="1"/>
          </p:cNvSpPr>
          <p:nvPr>
            <p:ph type="pic" sz="quarter" idx="31" hasCustomPrompt="1"/>
          </p:nvPr>
        </p:nvSpPr>
        <p:spPr>
          <a:xfrm>
            <a:off x="695131"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9" name="Текст 4">
            <a:extLst>
              <a:ext uri="{FF2B5EF4-FFF2-40B4-BE49-F238E27FC236}">
                <a16:creationId xmlns:a16="http://schemas.microsoft.com/office/drawing/2014/main" id="{233E070F-F9EA-4D6D-B299-CACF3FC431ED}"/>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3" name="Текст 9">
            <a:extLst>
              <a:ext uri="{FF2B5EF4-FFF2-40B4-BE49-F238E27FC236}">
                <a16:creationId xmlns:a16="http://schemas.microsoft.com/office/drawing/2014/main" id="{6A897D93-5850-419A-B9B1-317D58CC3C40}"/>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36640059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Chart">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7" name="Текст 11">
            <a:extLst>
              <a:ext uri="{FF2B5EF4-FFF2-40B4-BE49-F238E27FC236}">
                <a16:creationId xmlns:a16="http://schemas.microsoft.com/office/drawing/2014/main" id="{7929774B-F8C0-4BC4-8C46-2586D0B9FCF7}"/>
              </a:ext>
            </a:extLst>
          </p:cNvPr>
          <p:cNvSpPr>
            <a:spLocks noGrp="1"/>
          </p:cNvSpPr>
          <p:nvPr>
            <p:ph type="body" sz="quarter" idx="18"/>
          </p:nvPr>
        </p:nvSpPr>
        <p:spPr>
          <a:xfrm>
            <a:off x="5710196" y="1594160"/>
            <a:ext cx="5512284"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Text Placeholder 26">
            <a:extLst>
              <a:ext uri="{FF2B5EF4-FFF2-40B4-BE49-F238E27FC236}">
                <a16:creationId xmlns:a16="http://schemas.microsoft.com/office/drawing/2014/main" id="{00EFD5AA-063D-43CB-AD09-7D81A87FE56C}"/>
              </a:ext>
            </a:extLst>
          </p:cNvPr>
          <p:cNvSpPr>
            <a:spLocks noGrp="1"/>
          </p:cNvSpPr>
          <p:nvPr>
            <p:ph type="body" sz="quarter" idx="12"/>
          </p:nvPr>
        </p:nvSpPr>
        <p:spPr>
          <a:xfrm>
            <a:off x="695323" y="1594160"/>
            <a:ext cx="4821719" cy="4619315"/>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9" name="Таблица 2">
            <a:extLst>
              <a:ext uri="{FF2B5EF4-FFF2-40B4-BE49-F238E27FC236}">
                <a16:creationId xmlns:a16="http://schemas.microsoft.com/office/drawing/2014/main" id="{F7669B65-04CA-43E8-8105-45F5A4CE8AC4}"/>
              </a:ext>
            </a:extLst>
          </p:cNvPr>
          <p:cNvSpPr>
            <a:spLocks noGrp="1"/>
          </p:cNvSpPr>
          <p:nvPr>
            <p:ph type="tbl" sz="quarter" idx="19"/>
          </p:nvPr>
        </p:nvSpPr>
        <p:spPr>
          <a:xfrm>
            <a:off x="5710196" y="2130918"/>
            <a:ext cx="5512132"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1" name="Текст 4">
            <a:extLst>
              <a:ext uri="{FF2B5EF4-FFF2-40B4-BE49-F238E27FC236}">
                <a16:creationId xmlns:a16="http://schemas.microsoft.com/office/drawing/2014/main" id="{277DFF72-095E-459B-B454-63BE5A37A372}"/>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2" name="Текст 9">
            <a:extLst>
              <a:ext uri="{FF2B5EF4-FFF2-40B4-BE49-F238E27FC236}">
                <a16:creationId xmlns:a16="http://schemas.microsoft.com/office/drawing/2014/main" id="{06477F73-9D4A-4588-A75E-22326649E49F}"/>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32393368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Chart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7" name="Текст 11">
            <a:extLst>
              <a:ext uri="{FF2B5EF4-FFF2-40B4-BE49-F238E27FC236}">
                <a16:creationId xmlns:a16="http://schemas.microsoft.com/office/drawing/2014/main" id="{7929774B-F8C0-4BC4-8C46-2586D0B9FCF7}"/>
              </a:ext>
            </a:extLst>
          </p:cNvPr>
          <p:cNvSpPr>
            <a:spLocks noGrp="1"/>
          </p:cNvSpPr>
          <p:nvPr>
            <p:ph type="body" sz="quarter" idx="18"/>
          </p:nvPr>
        </p:nvSpPr>
        <p:spPr>
          <a:xfrm>
            <a:off x="6502420" y="1594160"/>
            <a:ext cx="4720059"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Text Placeholder 26">
            <a:extLst>
              <a:ext uri="{FF2B5EF4-FFF2-40B4-BE49-F238E27FC236}">
                <a16:creationId xmlns:a16="http://schemas.microsoft.com/office/drawing/2014/main" id="{00EFD5AA-063D-43CB-AD09-7D81A87FE56C}"/>
              </a:ext>
            </a:extLst>
          </p:cNvPr>
          <p:cNvSpPr>
            <a:spLocks noGrp="1"/>
          </p:cNvSpPr>
          <p:nvPr>
            <p:ph type="body" sz="quarter" idx="12"/>
          </p:nvPr>
        </p:nvSpPr>
        <p:spPr>
          <a:xfrm>
            <a:off x="695323" y="1594160"/>
            <a:ext cx="4821719" cy="4619315"/>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9" name="Таблица 2">
            <a:extLst>
              <a:ext uri="{FF2B5EF4-FFF2-40B4-BE49-F238E27FC236}">
                <a16:creationId xmlns:a16="http://schemas.microsoft.com/office/drawing/2014/main" id="{F7669B65-04CA-43E8-8105-45F5A4CE8AC4}"/>
              </a:ext>
            </a:extLst>
          </p:cNvPr>
          <p:cNvSpPr>
            <a:spLocks noGrp="1"/>
          </p:cNvSpPr>
          <p:nvPr>
            <p:ph type="tbl" sz="quarter" idx="19"/>
          </p:nvPr>
        </p:nvSpPr>
        <p:spPr>
          <a:xfrm>
            <a:off x="6502400" y="2130918"/>
            <a:ext cx="4719928"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1" name="Рисунок 4">
            <a:extLst>
              <a:ext uri="{FF2B5EF4-FFF2-40B4-BE49-F238E27FC236}">
                <a16:creationId xmlns:a16="http://schemas.microsoft.com/office/drawing/2014/main" id="{7AE364EA-E204-4A7F-904A-14A688B51DB3}"/>
              </a:ext>
            </a:extLst>
          </p:cNvPr>
          <p:cNvSpPr>
            <a:spLocks noGrp="1"/>
          </p:cNvSpPr>
          <p:nvPr>
            <p:ph type="pic" sz="quarter" idx="31" hasCustomPrompt="1"/>
          </p:nvPr>
        </p:nvSpPr>
        <p:spPr>
          <a:xfrm>
            <a:off x="5815551"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2" name="Текст 4">
            <a:extLst>
              <a:ext uri="{FF2B5EF4-FFF2-40B4-BE49-F238E27FC236}">
                <a16:creationId xmlns:a16="http://schemas.microsoft.com/office/drawing/2014/main" id="{7DC7914F-B489-40D9-8C53-13845416826E}"/>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3" name="Текст 9">
            <a:extLst>
              <a:ext uri="{FF2B5EF4-FFF2-40B4-BE49-F238E27FC236}">
                <a16:creationId xmlns:a16="http://schemas.microsoft.com/office/drawing/2014/main" id="{6342A143-E0D2-40AE-8AAE-D056BE38B944}"/>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2819630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rt x2 vertical">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695323" y="1594160"/>
            <a:ext cx="5156675"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9ABEE2B7-4D4F-4342-B749-403AB9E517DD}"/>
              </a:ext>
            </a:extLst>
          </p:cNvPr>
          <p:cNvSpPr>
            <a:spLocks noGrp="1"/>
          </p:cNvSpPr>
          <p:nvPr>
            <p:ph type="body" sz="quarter" idx="20"/>
          </p:nvPr>
        </p:nvSpPr>
        <p:spPr>
          <a:xfrm>
            <a:off x="6340003" y="1594160"/>
            <a:ext cx="4882517"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1" name="Таблица 2">
            <a:extLst>
              <a:ext uri="{FF2B5EF4-FFF2-40B4-BE49-F238E27FC236}">
                <a16:creationId xmlns:a16="http://schemas.microsoft.com/office/drawing/2014/main" id="{1542D4F1-1C11-41F9-87DA-424B99C7A37A}"/>
              </a:ext>
            </a:extLst>
          </p:cNvPr>
          <p:cNvSpPr>
            <a:spLocks noGrp="1"/>
          </p:cNvSpPr>
          <p:nvPr>
            <p:ph type="tbl" sz="quarter" idx="24"/>
          </p:nvPr>
        </p:nvSpPr>
        <p:spPr>
          <a:xfrm>
            <a:off x="695131" y="2130918"/>
            <a:ext cx="5156867"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2" name="Таблица 2">
            <a:extLst>
              <a:ext uri="{FF2B5EF4-FFF2-40B4-BE49-F238E27FC236}">
                <a16:creationId xmlns:a16="http://schemas.microsoft.com/office/drawing/2014/main" id="{B32F647D-5105-4359-B078-6D34CE1A694B}"/>
              </a:ext>
            </a:extLst>
          </p:cNvPr>
          <p:cNvSpPr>
            <a:spLocks noGrp="1"/>
          </p:cNvSpPr>
          <p:nvPr>
            <p:ph type="tbl" sz="quarter" idx="25"/>
          </p:nvPr>
        </p:nvSpPr>
        <p:spPr>
          <a:xfrm>
            <a:off x="6340003" y="2130918"/>
            <a:ext cx="4882325"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3" name="Текст 4">
            <a:extLst>
              <a:ext uri="{FF2B5EF4-FFF2-40B4-BE49-F238E27FC236}">
                <a16:creationId xmlns:a16="http://schemas.microsoft.com/office/drawing/2014/main" id="{285A8132-D033-403D-82D5-9B36B2A726BD}"/>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8" name="Текст 9">
            <a:extLst>
              <a:ext uri="{FF2B5EF4-FFF2-40B4-BE49-F238E27FC236}">
                <a16:creationId xmlns:a16="http://schemas.microsoft.com/office/drawing/2014/main" id="{24485C33-AB94-44A5-9F2B-F04C96D3D60B}"/>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17952645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rt x2 vertical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1473200" y="1594160"/>
            <a:ext cx="4378797"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9ABEE2B7-4D4F-4342-B749-403AB9E517DD}"/>
              </a:ext>
            </a:extLst>
          </p:cNvPr>
          <p:cNvSpPr>
            <a:spLocks noGrp="1"/>
          </p:cNvSpPr>
          <p:nvPr>
            <p:ph type="body" sz="quarter" idx="20"/>
          </p:nvPr>
        </p:nvSpPr>
        <p:spPr>
          <a:xfrm>
            <a:off x="6939303" y="1594160"/>
            <a:ext cx="428321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1" name="Таблица 2">
            <a:extLst>
              <a:ext uri="{FF2B5EF4-FFF2-40B4-BE49-F238E27FC236}">
                <a16:creationId xmlns:a16="http://schemas.microsoft.com/office/drawing/2014/main" id="{1542D4F1-1C11-41F9-87DA-424B99C7A37A}"/>
              </a:ext>
            </a:extLst>
          </p:cNvPr>
          <p:cNvSpPr>
            <a:spLocks noGrp="1"/>
          </p:cNvSpPr>
          <p:nvPr>
            <p:ph type="tbl" sz="quarter" idx="24"/>
          </p:nvPr>
        </p:nvSpPr>
        <p:spPr>
          <a:xfrm>
            <a:off x="1473038" y="2130918"/>
            <a:ext cx="4378960"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2" name="Таблица 2">
            <a:extLst>
              <a:ext uri="{FF2B5EF4-FFF2-40B4-BE49-F238E27FC236}">
                <a16:creationId xmlns:a16="http://schemas.microsoft.com/office/drawing/2014/main" id="{B32F647D-5105-4359-B078-6D34CE1A694B}"/>
              </a:ext>
            </a:extLst>
          </p:cNvPr>
          <p:cNvSpPr>
            <a:spLocks noGrp="1"/>
          </p:cNvSpPr>
          <p:nvPr>
            <p:ph type="tbl" sz="quarter" idx="25"/>
          </p:nvPr>
        </p:nvSpPr>
        <p:spPr>
          <a:xfrm>
            <a:off x="6939280" y="2130918"/>
            <a:ext cx="4283048"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3" name="Рисунок 4">
            <a:extLst>
              <a:ext uri="{FF2B5EF4-FFF2-40B4-BE49-F238E27FC236}">
                <a16:creationId xmlns:a16="http://schemas.microsoft.com/office/drawing/2014/main" id="{12A8DECA-7C50-4CEA-9F49-1670228C39C0}"/>
              </a:ext>
            </a:extLst>
          </p:cNvPr>
          <p:cNvSpPr>
            <a:spLocks noGrp="1"/>
          </p:cNvSpPr>
          <p:nvPr>
            <p:ph type="pic" sz="quarter" idx="31" hasCustomPrompt="1"/>
          </p:nvPr>
        </p:nvSpPr>
        <p:spPr>
          <a:xfrm>
            <a:off x="770312"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8" name="Рисунок 4">
            <a:extLst>
              <a:ext uri="{FF2B5EF4-FFF2-40B4-BE49-F238E27FC236}">
                <a16:creationId xmlns:a16="http://schemas.microsoft.com/office/drawing/2014/main" id="{619859DF-99CA-449E-A98C-D6020F2DEFE3}"/>
              </a:ext>
            </a:extLst>
          </p:cNvPr>
          <p:cNvSpPr>
            <a:spLocks noGrp="1"/>
          </p:cNvSpPr>
          <p:nvPr>
            <p:ph type="pic" sz="quarter" idx="32" hasCustomPrompt="1"/>
          </p:nvPr>
        </p:nvSpPr>
        <p:spPr>
          <a:xfrm>
            <a:off x="6226232"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0" name="Текст 4">
            <a:extLst>
              <a:ext uri="{FF2B5EF4-FFF2-40B4-BE49-F238E27FC236}">
                <a16:creationId xmlns:a16="http://schemas.microsoft.com/office/drawing/2014/main" id="{69E7E725-001D-42BE-AB72-042FC8A4E6EB}"/>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1" name="Текст 9">
            <a:extLst>
              <a:ext uri="{FF2B5EF4-FFF2-40B4-BE49-F238E27FC236}">
                <a16:creationId xmlns:a16="http://schemas.microsoft.com/office/drawing/2014/main" id="{627323E1-4283-4B66-A2E3-EA19ED3B6BE1}"/>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508558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rt x2 horizontal">
    <p:spTree>
      <p:nvGrpSpPr>
        <p:cNvPr id="1" name=""/>
        <p:cNvGrpSpPr/>
        <p:nvPr/>
      </p:nvGrpSpPr>
      <p:grpSpPr>
        <a:xfrm>
          <a:off x="0" y="0"/>
          <a:ext cx="0" cy="0"/>
          <a:chOff x="0" y="0"/>
          <a:chExt cx="0" cy="0"/>
        </a:xfrm>
      </p:grpSpPr>
      <p:grpSp>
        <p:nvGrpSpPr>
          <p:cNvPr id="9" name="Group 8"/>
          <p:cNvGrpSpPr/>
          <p:nvPr/>
        </p:nvGrpSpPr>
        <p:grpSpPr>
          <a:xfrm>
            <a:off x="973767" y="0"/>
            <a:ext cx="3408183" cy="486883"/>
            <a:chOff x="3666836" y="720436"/>
            <a:chExt cx="3814622" cy="544946"/>
          </a:xfrm>
        </p:grpSpPr>
        <p:sp>
          <p:nvSpPr>
            <p:cNvPr id="10" name="Rectangle 9"/>
            <p:cNvSpPr/>
            <p:nvPr/>
          </p:nvSpPr>
          <p:spPr>
            <a:xfrm>
              <a:off x="3666836"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1" name="Rectangle 10"/>
            <p:cNvSpPr/>
            <p:nvPr/>
          </p:nvSpPr>
          <p:spPr>
            <a:xfrm>
              <a:off x="4756728"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2" name="Rectangle 11"/>
            <p:cNvSpPr/>
            <p:nvPr/>
          </p:nvSpPr>
          <p:spPr>
            <a:xfrm>
              <a:off x="5846620"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3" name="Rectangle 12"/>
            <p:cNvSpPr/>
            <p:nvPr/>
          </p:nvSpPr>
          <p:spPr>
            <a:xfrm>
              <a:off x="6936512"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grpSp>
      <p:sp>
        <p:nvSpPr>
          <p:cNvPr id="14" name="Текст 5">
            <a:extLst>
              <a:ext uri="{FF2B5EF4-FFF2-40B4-BE49-F238E27FC236}">
                <a16:creationId xmlns:a16="http://schemas.microsoft.com/office/drawing/2014/main" id="{2C74B948-DD1C-408A-A6A5-43AC3C63E853}"/>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20" name="Номер слайда 5">
            <a:extLst>
              <a:ext uri="{FF2B5EF4-FFF2-40B4-BE49-F238E27FC236}">
                <a16:creationId xmlns:a16="http://schemas.microsoft.com/office/drawing/2014/main" id="{563B905B-2617-41D3-83D5-6123F9FC3E0E}"/>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22" name="Текст 11">
            <a:extLst>
              <a:ext uri="{FF2B5EF4-FFF2-40B4-BE49-F238E27FC236}">
                <a16:creationId xmlns:a16="http://schemas.microsoft.com/office/drawing/2014/main" id="{D220C96C-B401-4A77-9DFD-80508A4D075C}"/>
              </a:ext>
            </a:extLst>
          </p:cNvPr>
          <p:cNvSpPr>
            <a:spLocks noGrp="1"/>
          </p:cNvSpPr>
          <p:nvPr>
            <p:ph type="body" sz="quarter" idx="18"/>
          </p:nvPr>
        </p:nvSpPr>
        <p:spPr>
          <a:xfrm>
            <a:off x="695283" y="1594160"/>
            <a:ext cx="105271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4" name="Текст 11">
            <a:extLst>
              <a:ext uri="{FF2B5EF4-FFF2-40B4-BE49-F238E27FC236}">
                <a16:creationId xmlns:a16="http://schemas.microsoft.com/office/drawing/2014/main" id="{433A9D6F-CBD7-46FD-A571-D2953379683E}"/>
              </a:ext>
            </a:extLst>
          </p:cNvPr>
          <p:cNvSpPr>
            <a:spLocks noGrp="1"/>
          </p:cNvSpPr>
          <p:nvPr>
            <p:ph type="body" sz="quarter" idx="20"/>
          </p:nvPr>
        </p:nvSpPr>
        <p:spPr>
          <a:xfrm>
            <a:off x="695283" y="3964936"/>
            <a:ext cx="105271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аблица 2">
            <a:extLst>
              <a:ext uri="{FF2B5EF4-FFF2-40B4-BE49-F238E27FC236}">
                <a16:creationId xmlns:a16="http://schemas.microsoft.com/office/drawing/2014/main" id="{C42A16DD-2663-49CF-B289-2BE9FBCA9652}"/>
              </a:ext>
            </a:extLst>
          </p:cNvPr>
          <p:cNvSpPr>
            <a:spLocks noGrp="1"/>
          </p:cNvSpPr>
          <p:nvPr>
            <p:ph type="tbl" sz="quarter" idx="21"/>
          </p:nvPr>
        </p:nvSpPr>
        <p:spPr>
          <a:xfrm>
            <a:off x="695283" y="2156134"/>
            <a:ext cx="10527196" cy="173750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7" name="Таблица 2">
            <a:extLst>
              <a:ext uri="{FF2B5EF4-FFF2-40B4-BE49-F238E27FC236}">
                <a16:creationId xmlns:a16="http://schemas.microsoft.com/office/drawing/2014/main" id="{30C40BE6-A51A-4523-BFE9-A4F7E490D665}"/>
              </a:ext>
            </a:extLst>
          </p:cNvPr>
          <p:cNvSpPr>
            <a:spLocks noGrp="1"/>
          </p:cNvSpPr>
          <p:nvPr>
            <p:ph type="tbl" sz="quarter" idx="22"/>
          </p:nvPr>
        </p:nvSpPr>
        <p:spPr>
          <a:xfrm>
            <a:off x="695283" y="4526911"/>
            <a:ext cx="10527196" cy="173750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3" name="Текст 4">
            <a:extLst>
              <a:ext uri="{FF2B5EF4-FFF2-40B4-BE49-F238E27FC236}">
                <a16:creationId xmlns:a16="http://schemas.microsoft.com/office/drawing/2014/main" id="{667CBB9F-7DFE-4471-8790-D49CE2CDFF06}"/>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5" name="Текст 9">
            <a:extLst>
              <a:ext uri="{FF2B5EF4-FFF2-40B4-BE49-F238E27FC236}">
                <a16:creationId xmlns:a16="http://schemas.microsoft.com/office/drawing/2014/main" id="{6B859809-6695-4961-A0B2-6C3D0F5E3C5F}"/>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4061644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rt x2 horizontal w icon">
    <p:spTree>
      <p:nvGrpSpPr>
        <p:cNvPr id="1" name=""/>
        <p:cNvGrpSpPr/>
        <p:nvPr/>
      </p:nvGrpSpPr>
      <p:grpSpPr>
        <a:xfrm>
          <a:off x="0" y="0"/>
          <a:ext cx="0" cy="0"/>
          <a:chOff x="0" y="0"/>
          <a:chExt cx="0" cy="0"/>
        </a:xfrm>
      </p:grpSpPr>
      <p:grpSp>
        <p:nvGrpSpPr>
          <p:cNvPr id="9" name="Group 8"/>
          <p:cNvGrpSpPr/>
          <p:nvPr/>
        </p:nvGrpSpPr>
        <p:grpSpPr>
          <a:xfrm>
            <a:off x="973767" y="0"/>
            <a:ext cx="3408183" cy="486883"/>
            <a:chOff x="3666836" y="720436"/>
            <a:chExt cx="3814622" cy="544946"/>
          </a:xfrm>
        </p:grpSpPr>
        <p:sp>
          <p:nvSpPr>
            <p:cNvPr id="10" name="Rectangle 9"/>
            <p:cNvSpPr/>
            <p:nvPr/>
          </p:nvSpPr>
          <p:spPr>
            <a:xfrm>
              <a:off x="3666836"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1" name="Rectangle 10"/>
            <p:cNvSpPr/>
            <p:nvPr/>
          </p:nvSpPr>
          <p:spPr>
            <a:xfrm>
              <a:off x="4756728"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2" name="Rectangle 11"/>
            <p:cNvSpPr/>
            <p:nvPr/>
          </p:nvSpPr>
          <p:spPr>
            <a:xfrm>
              <a:off x="5846620"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3" name="Rectangle 12"/>
            <p:cNvSpPr/>
            <p:nvPr/>
          </p:nvSpPr>
          <p:spPr>
            <a:xfrm>
              <a:off x="6936512"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grpSp>
      <p:sp>
        <p:nvSpPr>
          <p:cNvPr id="14" name="Текст 5">
            <a:extLst>
              <a:ext uri="{FF2B5EF4-FFF2-40B4-BE49-F238E27FC236}">
                <a16:creationId xmlns:a16="http://schemas.microsoft.com/office/drawing/2014/main" id="{2C74B948-DD1C-408A-A6A5-43AC3C63E853}"/>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20" name="Номер слайда 5">
            <a:extLst>
              <a:ext uri="{FF2B5EF4-FFF2-40B4-BE49-F238E27FC236}">
                <a16:creationId xmlns:a16="http://schemas.microsoft.com/office/drawing/2014/main" id="{563B905B-2617-41D3-83D5-6123F9FC3E0E}"/>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22" name="Текст 11">
            <a:extLst>
              <a:ext uri="{FF2B5EF4-FFF2-40B4-BE49-F238E27FC236}">
                <a16:creationId xmlns:a16="http://schemas.microsoft.com/office/drawing/2014/main" id="{D220C96C-B401-4A77-9DFD-80508A4D075C}"/>
              </a:ext>
            </a:extLst>
          </p:cNvPr>
          <p:cNvSpPr>
            <a:spLocks noGrp="1"/>
          </p:cNvSpPr>
          <p:nvPr>
            <p:ph type="body" sz="quarter" idx="18"/>
          </p:nvPr>
        </p:nvSpPr>
        <p:spPr>
          <a:xfrm>
            <a:off x="1645921" y="1594160"/>
            <a:ext cx="9576558"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4" name="Текст 11">
            <a:extLst>
              <a:ext uri="{FF2B5EF4-FFF2-40B4-BE49-F238E27FC236}">
                <a16:creationId xmlns:a16="http://schemas.microsoft.com/office/drawing/2014/main" id="{433A9D6F-CBD7-46FD-A571-D2953379683E}"/>
              </a:ext>
            </a:extLst>
          </p:cNvPr>
          <p:cNvSpPr>
            <a:spLocks noGrp="1"/>
          </p:cNvSpPr>
          <p:nvPr>
            <p:ph type="body" sz="quarter" idx="20"/>
          </p:nvPr>
        </p:nvSpPr>
        <p:spPr>
          <a:xfrm>
            <a:off x="1645921" y="3964936"/>
            <a:ext cx="9576558"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аблица 2">
            <a:extLst>
              <a:ext uri="{FF2B5EF4-FFF2-40B4-BE49-F238E27FC236}">
                <a16:creationId xmlns:a16="http://schemas.microsoft.com/office/drawing/2014/main" id="{C42A16DD-2663-49CF-B289-2BE9FBCA9652}"/>
              </a:ext>
            </a:extLst>
          </p:cNvPr>
          <p:cNvSpPr>
            <a:spLocks noGrp="1"/>
          </p:cNvSpPr>
          <p:nvPr>
            <p:ph type="tbl" sz="quarter" idx="21"/>
          </p:nvPr>
        </p:nvSpPr>
        <p:spPr>
          <a:xfrm>
            <a:off x="1645921" y="2156134"/>
            <a:ext cx="9576558" cy="173750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7" name="Таблица 2">
            <a:extLst>
              <a:ext uri="{FF2B5EF4-FFF2-40B4-BE49-F238E27FC236}">
                <a16:creationId xmlns:a16="http://schemas.microsoft.com/office/drawing/2014/main" id="{30C40BE6-A51A-4523-BFE9-A4F7E490D665}"/>
              </a:ext>
            </a:extLst>
          </p:cNvPr>
          <p:cNvSpPr>
            <a:spLocks noGrp="1"/>
          </p:cNvSpPr>
          <p:nvPr>
            <p:ph type="tbl" sz="quarter" idx="22"/>
          </p:nvPr>
        </p:nvSpPr>
        <p:spPr>
          <a:xfrm>
            <a:off x="1645921" y="4526911"/>
            <a:ext cx="9576558" cy="173750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6" name="Рисунок 4">
            <a:extLst>
              <a:ext uri="{FF2B5EF4-FFF2-40B4-BE49-F238E27FC236}">
                <a16:creationId xmlns:a16="http://schemas.microsoft.com/office/drawing/2014/main" id="{D4506BF0-299A-43B3-BECE-70ECF5DB2F2E}"/>
              </a:ext>
            </a:extLst>
          </p:cNvPr>
          <p:cNvSpPr>
            <a:spLocks noGrp="1"/>
          </p:cNvSpPr>
          <p:nvPr>
            <p:ph type="pic" sz="quarter" idx="31" hasCustomPrompt="1"/>
          </p:nvPr>
        </p:nvSpPr>
        <p:spPr>
          <a:xfrm>
            <a:off x="695322" y="1634642"/>
            <a:ext cx="838837" cy="8388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9" name="Рисунок 4">
            <a:extLst>
              <a:ext uri="{FF2B5EF4-FFF2-40B4-BE49-F238E27FC236}">
                <a16:creationId xmlns:a16="http://schemas.microsoft.com/office/drawing/2014/main" id="{F06B2847-11FF-48EF-BA2D-BC610B6FDBAF}"/>
              </a:ext>
            </a:extLst>
          </p:cNvPr>
          <p:cNvSpPr>
            <a:spLocks noGrp="1"/>
          </p:cNvSpPr>
          <p:nvPr>
            <p:ph type="pic" sz="quarter" idx="32" hasCustomPrompt="1"/>
          </p:nvPr>
        </p:nvSpPr>
        <p:spPr>
          <a:xfrm>
            <a:off x="695322" y="3985177"/>
            <a:ext cx="838837" cy="83883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3" name="Текст 4">
            <a:extLst>
              <a:ext uri="{FF2B5EF4-FFF2-40B4-BE49-F238E27FC236}">
                <a16:creationId xmlns:a16="http://schemas.microsoft.com/office/drawing/2014/main" id="{511C1C1E-D030-484D-831B-DB9F6B9D328C}"/>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5" name="Текст 9">
            <a:extLst>
              <a:ext uri="{FF2B5EF4-FFF2-40B4-BE49-F238E27FC236}">
                <a16:creationId xmlns:a16="http://schemas.microsoft.com/office/drawing/2014/main" id="{672F34FB-3D29-4B60-9973-7C0983B8A607}"/>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28944257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rt x2 + text x2">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695323" y="1594160"/>
            <a:ext cx="5156675"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екст 11">
            <a:extLst>
              <a:ext uri="{FF2B5EF4-FFF2-40B4-BE49-F238E27FC236}">
                <a16:creationId xmlns:a16="http://schemas.microsoft.com/office/drawing/2014/main" id="{092DBC60-4A4D-4148-ABB3-84392D5AA698}"/>
              </a:ext>
            </a:extLst>
          </p:cNvPr>
          <p:cNvSpPr>
            <a:spLocks noGrp="1"/>
          </p:cNvSpPr>
          <p:nvPr>
            <p:ph type="body" sz="quarter" idx="22"/>
          </p:nvPr>
        </p:nvSpPr>
        <p:spPr>
          <a:xfrm>
            <a:off x="695323" y="3964936"/>
            <a:ext cx="5156675"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3" name="Text Placeholder 26">
            <a:extLst>
              <a:ext uri="{FF2B5EF4-FFF2-40B4-BE49-F238E27FC236}">
                <a16:creationId xmlns:a16="http://schemas.microsoft.com/office/drawing/2014/main" id="{F4616591-C233-48D9-8D25-E4E17BA7A176}"/>
              </a:ext>
            </a:extLst>
          </p:cNvPr>
          <p:cNvSpPr>
            <a:spLocks noGrp="1"/>
          </p:cNvSpPr>
          <p:nvPr>
            <p:ph type="body" sz="quarter" idx="12"/>
          </p:nvPr>
        </p:nvSpPr>
        <p:spPr>
          <a:xfrm>
            <a:off x="6096000" y="1594160"/>
            <a:ext cx="5126520" cy="2175201"/>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7" name="Text Placeholder 26">
            <a:extLst>
              <a:ext uri="{FF2B5EF4-FFF2-40B4-BE49-F238E27FC236}">
                <a16:creationId xmlns:a16="http://schemas.microsoft.com/office/drawing/2014/main" id="{276A5220-6201-46A1-BE53-50109FCCA3CF}"/>
              </a:ext>
            </a:extLst>
          </p:cNvPr>
          <p:cNvSpPr>
            <a:spLocks noGrp="1"/>
          </p:cNvSpPr>
          <p:nvPr>
            <p:ph type="body" sz="quarter" idx="24"/>
          </p:nvPr>
        </p:nvSpPr>
        <p:spPr>
          <a:xfrm>
            <a:off x="6096000" y="3964935"/>
            <a:ext cx="5126520" cy="2175201"/>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2" name="Таблица 2">
            <a:extLst>
              <a:ext uri="{FF2B5EF4-FFF2-40B4-BE49-F238E27FC236}">
                <a16:creationId xmlns:a16="http://schemas.microsoft.com/office/drawing/2014/main" id="{3B879200-D578-4B56-8845-CAA0CEA34CD4}"/>
              </a:ext>
            </a:extLst>
          </p:cNvPr>
          <p:cNvSpPr>
            <a:spLocks noGrp="1"/>
          </p:cNvSpPr>
          <p:nvPr>
            <p:ph type="tbl" sz="quarter" idx="26"/>
          </p:nvPr>
        </p:nvSpPr>
        <p:spPr>
          <a:xfrm>
            <a:off x="695325" y="2156134"/>
            <a:ext cx="5156673" cy="161322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2" name="Таблица 2">
            <a:extLst>
              <a:ext uri="{FF2B5EF4-FFF2-40B4-BE49-F238E27FC236}">
                <a16:creationId xmlns:a16="http://schemas.microsoft.com/office/drawing/2014/main" id="{038CC700-E25C-4655-A2BA-A61E70F599AE}"/>
              </a:ext>
            </a:extLst>
          </p:cNvPr>
          <p:cNvSpPr>
            <a:spLocks noGrp="1"/>
          </p:cNvSpPr>
          <p:nvPr>
            <p:ph type="tbl" sz="quarter" idx="27"/>
          </p:nvPr>
        </p:nvSpPr>
        <p:spPr>
          <a:xfrm>
            <a:off x="695325" y="4526911"/>
            <a:ext cx="5156673" cy="161322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8" name="Текст 4">
            <a:extLst>
              <a:ext uri="{FF2B5EF4-FFF2-40B4-BE49-F238E27FC236}">
                <a16:creationId xmlns:a16="http://schemas.microsoft.com/office/drawing/2014/main" id="{28919E39-C0CA-4961-BD01-D5E472232809}"/>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9" name="Текст 9">
            <a:extLst>
              <a:ext uri="{FF2B5EF4-FFF2-40B4-BE49-F238E27FC236}">
                <a16:creationId xmlns:a16="http://schemas.microsoft.com/office/drawing/2014/main" id="{3C68A322-D5FA-4508-8092-B0569E30BC24}"/>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2072897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omir history - eng">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6FAC3D1D-0009-4EA7-B311-BD6ACE15E0FB}"/>
              </a:ext>
            </a:extLst>
          </p:cNvPr>
          <p:cNvSpPr txBox="1">
            <a:spLocks/>
          </p:cNvSpPr>
          <p:nvPr userDrawn="1"/>
        </p:nvSpPr>
        <p:spPr>
          <a:xfrm>
            <a:off x="695322" y="566461"/>
            <a:ext cx="10548942" cy="614362"/>
          </a:xfrm>
          <a:prstGeom prst="rect">
            <a:avLst/>
          </a:prstGeom>
        </p:spPr>
        <p:txBody>
          <a:bodyPr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ru-RU" sz="3000" b="1" kern="120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err="1">
                <a:solidFill>
                  <a:prstClr val="black"/>
                </a:solidFill>
              </a:rPr>
              <a:t>Romir’s</a:t>
            </a:r>
            <a:r>
              <a:rPr lang="en-US" sz="4000" dirty="0">
                <a:solidFill>
                  <a:prstClr val="black"/>
                </a:solidFill>
              </a:rPr>
              <a:t> history</a:t>
            </a:r>
            <a:endParaRPr lang="ru-RU" sz="4000" dirty="0">
              <a:solidFill>
                <a:prstClr val="black"/>
              </a:solidFill>
            </a:endParaRPr>
          </a:p>
        </p:txBody>
      </p:sp>
      <p:sp>
        <p:nvSpPr>
          <p:cNvPr id="5" name="Овал 4">
            <a:extLst>
              <a:ext uri="{FF2B5EF4-FFF2-40B4-BE49-F238E27FC236}">
                <a16:creationId xmlns:a16="http://schemas.microsoft.com/office/drawing/2014/main" id="{FE90413E-67B9-42F6-A356-472C6DFD8C3B}"/>
              </a:ext>
            </a:extLst>
          </p:cNvPr>
          <p:cNvSpPr/>
          <p:nvPr userDrawn="1"/>
        </p:nvSpPr>
        <p:spPr>
          <a:xfrm>
            <a:off x="964149"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B9A9A779-97E9-4832-8FAC-1A0DD1A3EEDB}"/>
              </a:ext>
            </a:extLst>
          </p:cNvPr>
          <p:cNvSpPr/>
          <p:nvPr userDrawn="1"/>
        </p:nvSpPr>
        <p:spPr>
          <a:xfrm>
            <a:off x="789972" y="5234075"/>
            <a:ext cx="697627"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1987</a:t>
            </a:r>
            <a:endParaRPr lang="ru-RU" dirty="0"/>
          </a:p>
        </p:txBody>
      </p:sp>
      <p:sp>
        <p:nvSpPr>
          <p:cNvPr id="7" name="Овал 6">
            <a:extLst>
              <a:ext uri="{FF2B5EF4-FFF2-40B4-BE49-F238E27FC236}">
                <a16:creationId xmlns:a16="http://schemas.microsoft.com/office/drawing/2014/main" id="{C829C4B3-CA18-4BBE-A8FD-54E91952EBE0}"/>
              </a:ext>
            </a:extLst>
          </p:cNvPr>
          <p:cNvSpPr/>
          <p:nvPr userDrawn="1"/>
        </p:nvSpPr>
        <p:spPr>
          <a:xfrm>
            <a:off x="2166767"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E35764EB-5777-41AC-AA35-E757FFCBDA23}"/>
              </a:ext>
            </a:extLst>
          </p:cNvPr>
          <p:cNvSpPr/>
          <p:nvPr userDrawn="1"/>
        </p:nvSpPr>
        <p:spPr>
          <a:xfrm>
            <a:off x="1994196" y="5234075"/>
            <a:ext cx="697627"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1989</a:t>
            </a:r>
            <a:endParaRPr lang="ru-RU" dirty="0"/>
          </a:p>
        </p:txBody>
      </p:sp>
      <p:sp>
        <p:nvSpPr>
          <p:cNvPr id="9" name="Овал 8">
            <a:extLst>
              <a:ext uri="{FF2B5EF4-FFF2-40B4-BE49-F238E27FC236}">
                <a16:creationId xmlns:a16="http://schemas.microsoft.com/office/drawing/2014/main" id="{D655EE8B-AE7C-4116-BBD1-701CEF683241}"/>
              </a:ext>
            </a:extLst>
          </p:cNvPr>
          <p:cNvSpPr/>
          <p:nvPr userDrawn="1"/>
        </p:nvSpPr>
        <p:spPr>
          <a:xfrm>
            <a:off x="3389985"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657B98D1-D504-447E-9442-F05A9B8048CD}"/>
              </a:ext>
            </a:extLst>
          </p:cNvPr>
          <p:cNvSpPr/>
          <p:nvPr userDrawn="1"/>
        </p:nvSpPr>
        <p:spPr>
          <a:xfrm>
            <a:off x="3215983" y="5234075"/>
            <a:ext cx="697627"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1999</a:t>
            </a:r>
            <a:endParaRPr lang="ru-RU" dirty="0"/>
          </a:p>
        </p:txBody>
      </p:sp>
      <p:sp>
        <p:nvSpPr>
          <p:cNvPr id="11" name="Овал 10">
            <a:extLst>
              <a:ext uri="{FF2B5EF4-FFF2-40B4-BE49-F238E27FC236}">
                <a16:creationId xmlns:a16="http://schemas.microsoft.com/office/drawing/2014/main" id="{B188C81B-6091-4EC4-94F7-8CF90847E9D3}"/>
              </a:ext>
            </a:extLst>
          </p:cNvPr>
          <p:cNvSpPr/>
          <p:nvPr userDrawn="1"/>
        </p:nvSpPr>
        <p:spPr>
          <a:xfrm>
            <a:off x="4576234"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DD18B663-65AB-4D25-8835-64913E101154}"/>
              </a:ext>
            </a:extLst>
          </p:cNvPr>
          <p:cNvSpPr/>
          <p:nvPr userDrawn="1"/>
        </p:nvSpPr>
        <p:spPr>
          <a:xfrm>
            <a:off x="4402232" y="5234075"/>
            <a:ext cx="697627"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2002</a:t>
            </a:r>
            <a:endParaRPr lang="ru-RU" dirty="0"/>
          </a:p>
        </p:txBody>
      </p:sp>
      <p:sp>
        <p:nvSpPr>
          <p:cNvPr id="13" name="Овал 12">
            <a:extLst>
              <a:ext uri="{FF2B5EF4-FFF2-40B4-BE49-F238E27FC236}">
                <a16:creationId xmlns:a16="http://schemas.microsoft.com/office/drawing/2014/main" id="{12703416-7CF2-48E2-B762-B300E0E76E74}"/>
              </a:ext>
            </a:extLst>
          </p:cNvPr>
          <p:cNvSpPr/>
          <p:nvPr userDrawn="1"/>
        </p:nvSpPr>
        <p:spPr>
          <a:xfrm>
            <a:off x="5774622"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extLst>
              <a:ext uri="{FF2B5EF4-FFF2-40B4-BE49-F238E27FC236}">
                <a16:creationId xmlns:a16="http://schemas.microsoft.com/office/drawing/2014/main" id="{70EF93B0-DC58-4970-B135-7E2200434B26}"/>
              </a:ext>
            </a:extLst>
          </p:cNvPr>
          <p:cNvSpPr/>
          <p:nvPr userDrawn="1"/>
        </p:nvSpPr>
        <p:spPr>
          <a:xfrm>
            <a:off x="5600620" y="5234075"/>
            <a:ext cx="697627"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2007</a:t>
            </a:r>
            <a:endParaRPr lang="ru-RU" dirty="0"/>
          </a:p>
        </p:txBody>
      </p:sp>
      <p:sp>
        <p:nvSpPr>
          <p:cNvPr id="15" name="Овал 14">
            <a:extLst>
              <a:ext uri="{FF2B5EF4-FFF2-40B4-BE49-F238E27FC236}">
                <a16:creationId xmlns:a16="http://schemas.microsoft.com/office/drawing/2014/main" id="{273611D1-0304-4F3A-9F8C-AB306708D6AA}"/>
              </a:ext>
            </a:extLst>
          </p:cNvPr>
          <p:cNvSpPr/>
          <p:nvPr userDrawn="1"/>
        </p:nvSpPr>
        <p:spPr>
          <a:xfrm>
            <a:off x="6977240"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id="{4D77C0EF-DB1D-4751-A4DD-CF50C072372D}"/>
              </a:ext>
            </a:extLst>
          </p:cNvPr>
          <p:cNvSpPr/>
          <p:nvPr userDrawn="1"/>
        </p:nvSpPr>
        <p:spPr>
          <a:xfrm>
            <a:off x="6803238" y="5234075"/>
            <a:ext cx="697627"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2010</a:t>
            </a:r>
            <a:endParaRPr lang="ru-RU" dirty="0"/>
          </a:p>
        </p:txBody>
      </p:sp>
      <p:sp>
        <p:nvSpPr>
          <p:cNvPr id="17" name="Овал 16">
            <a:extLst>
              <a:ext uri="{FF2B5EF4-FFF2-40B4-BE49-F238E27FC236}">
                <a16:creationId xmlns:a16="http://schemas.microsoft.com/office/drawing/2014/main" id="{513B8D0A-928C-4F1F-819B-852F022568FB}"/>
              </a:ext>
            </a:extLst>
          </p:cNvPr>
          <p:cNvSpPr/>
          <p:nvPr userDrawn="1"/>
        </p:nvSpPr>
        <p:spPr>
          <a:xfrm>
            <a:off x="8166720"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44A3693D-39FA-4382-9FF5-285083284C7D}"/>
              </a:ext>
            </a:extLst>
          </p:cNvPr>
          <p:cNvSpPr/>
          <p:nvPr userDrawn="1"/>
        </p:nvSpPr>
        <p:spPr>
          <a:xfrm>
            <a:off x="7992718" y="5234075"/>
            <a:ext cx="697627"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2012</a:t>
            </a:r>
            <a:endParaRPr lang="ru-RU" dirty="0"/>
          </a:p>
        </p:txBody>
      </p:sp>
      <p:sp>
        <p:nvSpPr>
          <p:cNvPr id="19" name="Овал 18">
            <a:extLst>
              <a:ext uri="{FF2B5EF4-FFF2-40B4-BE49-F238E27FC236}">
                <a16:creationId xmlns:a16="http://schemas.microsoft.com/office/drawing/2014/main" id="{6B7B2DEE-B4EE-46D8-B305-0D5615D03C83}"/>
              </a:ext>
            </a:extLst>
          </p:cNvPr>
          <p:cNvSpPr/>
          <p:nvPr userDrawn="1"/>
        </p:nvSpPr>
        <p:spPr>
          <a:xfrm>
            <a:off x="9390986"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4F304F1C-7CBC-4682-8760-EF6409D10B3C}"/>
              </a:ext>
            </a:extLst>
          </p:cNvPr>
          <p:cNvSpPr/>
          <p:nvPr userDrawn="1"/>
        </p:nvSpPr>
        <p:spPr>
          <a:xfrm>
            <a:off x="9216984" y="5234075"/>
            <a:ext cx="697627"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2013</a:t>
            </a:r>
            <a:endParaRPr lang="ru-RU" dirty="0"/>
          </a:p>
        </p:txBody>
      </p:sp>
      <p:sp>
        <p:nvSpPr>
          <p:cNvPr id="21" name="Овал 20">
            <a:extLst>
              <a:ext uri="{FF2B5EF4-FFF2-40B4-BE49-F238E27FC236}">
                <a16:creationId xmlns:a16="http://schemas.microsoft.com/office/drawing/2014/main" id="{60CDD4FD-A6D1-47B6-B3F5-4CB0C2F955B2}"/>
              </a:ext>
            </a:extLst>
          </p:cNvPr>
          <p:cNvSpPr/>
          <p:nvPr userDrawn="1"/>
        </p:nvSpPr>
        <p:spPr>
          <a:xfrm>
            <a:off x="10476778" y="4884452"/>
            <a:ext cx="349623" cy="34962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a:extLst>
              <a:ext uri="{FF2B5EF4-FFF2-40B4-BE49-F238E27FC236}">
                <a16:creationId xmlns:a16="http://schemas.microsoft.com/office/drawing/2014/main" id="{F4F6AA2A-122A-4869-8D41-538B00E14570}"/>
              </a:ext>
            </a:extLst>
          </p:cNvPr>
          <p:cNvSpPr/>
          <p:nvPr userDrawn="1"/>
        </p:nvSpPr>
        <p:spPr>
          <a:xfrm>
            <a:off x="10309955" y="5234075"/>
            <a:ext cx="697627" cy="369332"/>
          </a:xfrm>
          <a:prstGeom prst="rect">
            <a:avLst/>
          </a:prstGeom>
        </p:spPr>
        <p:txBody>
          <a:bodyPr wrap="none">
            <a:spAutoFit/>
          </a:bodyPr>
          <a:lstStyle/>
          <a:p>
            <a:pPr algn="ctr"/>
            <a:r>
              <a:rPr lang="ru-RU" dirty="0">
                <a:latin typeface="Arial" panose="020B0604020202020204" pitchFamily="34" charset="0"/>
                <a:cs typeface="Arial" panose="020B0604020202020204" pitchFamily="34" charset="0"/>
              </a:rPr>
              <a:t>2017</a:t>
            </a:r>
            <a:endParaRPr lang="ru-RU" dirty="0"/>
          </a:p>
        </p:txBody>
      </p:sp>
      <p:cxnSp>
        <p:nvCxnSpPr>
          <p:cNvPr id="23" name="Прямая со стрелкой 22">
            <a:extLst>
              <a:ext uri="{FF2B5EF4-FFF2-40B4-BE49-F238E27FC236}">
                <a16:creationId xmlns:a16="http://schemas.microsoft.com/office/drawing/2014/main" id="{18B063B9-37DF-48EA-8900-49499CC34E97}"/>
              </a:ext>
            </a:extLst>
          </p:cNvPr>
          <p:cNvCxnSpPr>
            <a:cxnSpLocks/>
          </p:cNvCxnSpPr>
          <p:nvPr userDrawn="1"/>
        </p:nvCxnSpPr>
        <p:spPr>
          <a:xfrm>
            <a:off x="1492030"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Прямоугольник 23">
            <a:extLst>
              <a:ext uri="{FF2B5EF4-FFF2-40B4-BE49-F238E27FC236}">
                <a16:creationId xmlns:a16="http://schemas.microsoft.com/office/drawing/2014/main" id="{F7FC796F-2D0F-4C6F-AEC1-907B458C8272}"/>
              </a:ext>
            </a:extLst>
          </p:cNvPr>
          <p:cNvSpPr/>
          <p:nvPr userDrawn="1"/>
        </p:nvSpPr>
        <p:spPr>
          <a:xfrm>
            <a:off x="756684" y="3329473"/>
            <a:ext cx="972455" cy="1015663"/>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The first soviet research cooperative “</a:t>
            </a:r>
            <a:r>
              <a:rPr lang="en-US" sz="1000" dirty="0" err="1">
                <a:latin typeface="Arial" panose="020B0604020202020204" pitchFamily="34" charset="0"/>
                <a:cs typeface="Arial" panose="020B0604020202020204" pitchFamily="34" charset="0"/>
              </a:rPr>
              <a:t>Potencial</a:t>
            </a:r>
            <a:r>
              <a:rPr lang="en-US" sz="1000" dirty="0">
                <a:latin typeface="Arial" panose="020B0604020202020204" pitchFamily="34" charset="0"/>
                <a:cs typeface="Arial" panose="020B0604020202020204" pitchFamily="34" charset="0"/>
              </a:rPr>
              <a:t>” was opened</a:t>
            </a:r>
          </a:p>
        </p:txBody>
      </p:sp>
      <p:sp>
        <p:nvSpPr>
          <p:cNvPr id="25" name="Прямоугольник 24">
            <a:extLst>
              <a:ext uri="{FF2B5EF4-FFF2-40B4-BE49-F238E27FC236}">
                <a16:creationId xmlns:a16="http://schemas.microsoft.com/office/drawing/2014/main" id="{F7D7EA6F-E9CF-4728-A11D-8FA447F984DF}"/>
              </a:ext>
            </a:extLst>
          </p:cNvPr>
          <p:cNvSpPr/>
          <p:nvPr userDrawn="1"/>
        </p:nvSpPr>
        <p:spPr>
          <a:xfrm>
            <a:off x="1834051" y="3297161"/>
            <a:ext cx="1020113" cy="553998"/>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Research center Romir was organized</a:t>
            </a:r>
          </a:p>
        </p:txBody>
      </p:sp>
      <p:sp>
        <p:nvSpPr>
          <p:cNvPr id="26" name="Прямоугольник 25">
            <a:extLst>
              <a:ext uri="{FF2B5EF4-FFF2-40B4-BE49-F238E27FC236}">
                <a16:creationId xmlns:a16="http://schemas.microsoft.com/office/drawing/2014/main" id="{0C7EF2A0-8D37-46A7-AF65-74201C0107A7}"/>
              </a:ext>
            </a:extLst>
          </p:cNvPr>
          <p:cNvSpPr/>
          <p:nvPr userDrawn="1"/>
        </p:nvSpPr>
        <p:spPr>
          <a:xfrm>
            <a:off x="2841077" y="2489733"/>
            <a:ext cx="1876357" cy="1015663"/>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Monitoring.ru – the agency of Russian Internet studies was opened. It had precedence in studying Internet audience and conducting online research</a:t>
            </a:r>
          </a:p>
        </p:txBody>
      </p:sp>
      <p:sp>
        <p:nvSpPr>
          <p:cNvPr id="27" name="Прямоугольник 26">
            <a:extLst>
              <a:ext uri="{FF2B5EF4-FFF2-40B4-BE49-F238E27FC236}">
                <a16:creationId xmlns:a16="http://schemas.microsoft.com/office/drawing/2014/main" id="{3C66F053-A88B-4A47-AC74-43EDA1F7D8CE}"/>
              </a:ext>
            </a:extLst>
          </p:cNvPr>
          <p:cNvSpPr/>
          <p:nvPr userDrawn="1"/>
        </p:nvSpPr>
        <p:spPr>
          <a:xfrm>
            <a:off x="4019304" y="3767786"/>
            <a:ext cx="1518982" cy="400088"/>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A group of companies “Romir” was organized</a:t>
            </a:r>
          </a:p>
        </p:txBody>
      </p:sp>
      <p:sp>
        <p:nvSpPr>
          <p:cNvPr id="28" name="Прямоугольник 27">
            <a:extLst>
              <a:ext uri="{FF2B5EF4-FFF2-40B4-BE49-F238E27FC236}">
                <a16:creationId xmlns:a16="http://schemas.microsoft.com/office/drawing/2014/main" id="{F008AB21-F2AE-46C4-8639-7AA85A0231CF}"/>
              </a:ext>
            </a:extLst>
          </p:cNvPr>
          <p:cNvSpPr/>
          <p:nvPr userDrawn="1"/>
        </p:nvSpPr>
        <p:spPr>
          <a:xfrm>
            <a:off x="5363838" y="3043079"/>
            <a:ext cx="1321287" cy="553998"/>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Unique Scan Panel of households was launched</a:t>
            </a:r>
          </a:p>
        </p:txBody>
      </p:sp>
      <p:sp>
        <p:nvSpPr>
          <p:cNvPr id="29" name="Прямоугольник 28">
            <a:extLst>
              <a:ext uri="{FF2B5EF4-FFF2-40B4-BE49-F238E27FC236}">
                <a16:creationId xmlns:a16="http://schemas.microsoft.com/office/drawing/2014/main" id="{E94A1D97-4E89-41C4-8118-1580A56A1287}"/>
              </a:ext>
            </a:extLst>
          </p:cNvPr>
          <p:cNvSpPr/>
          <p:nvPr userDrawn="1"/>
        </p:nvSpPr>
        <p:spPr>
          <a:xfrm>
            <a:off x="6489145" y="2333587"/>
            <a:ext cx="1575659" cy="553998"/>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Opening of the first test laboratory in a trade center in Moscow</a:t>
            </a:r>
          </a:p>
        </p:txBody>
      </p:sp>
      <p:sp>
        <p:nvSpPr>
          <p:cNvPr id="30" name="Прямоугольник 29">
            <a:extLst>
              <a:ext uri="{FF2B5EF4-FFF2-40B4-BE49-F238E27FC236}">
                <a16:creationId xmlns:a16="http://schemas.microsoft.com/office/drawing/2014/main" id="{CA9C9BFD-88F0-4EB0-921B-3338A202FBF0}"/>
              </a:ext>
            </a:extLst>
          </p:cNvPr>
          <p:cNvSpPr/>
          <p:nvPr userDrawn="1"/>
        </p:nvSpPr>
        <p:spPr>
          <a:xfrm>
            <a:off x="7903744" y="3265877"/>
            <a:ext cx="1087959" cy="707886"/>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The launch of out-of-home consumption Scan Panel</a:t>
            </a:r>
          </a:p>
        </p:txBody>
      </p:sp>
      <p:sp>
        <p:nvSpPr>
          <p:cNvPr id="31" name="Прямоугольник 30">
            <a:extLst>
              <a:ext uri="{FF2B5EF4-FFF2-40B4-BE49-F238E27FC236}">
                <a16:creationId xmlns:a16="http://schemas.microsoft.com/office/drawing/2014/main" id="{D07548E9-7CC8-4D60-82FC-E0C3D7116988}"/>
              </a:ext>
            </a:extLst>
          </p:cNvPr>
          <p:cNvSpPr/>
          <p:nvPr userDrawn="1"/>
        </p:nvSpPr>
        <p:spPr>
          <a:xfrm>
            <a:off x="9037158" y="3025274"/>
            <a:ext cx="1231231" cy="553998"/>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The laboratory of neuromarketing was opened</a:t>
            </a:r>
          </a:p>
        </p:txBody>
      </p:sp>
      <p:sp>
        <p:nvSpPr>
          <p:cNvPr id="32" name="Прямоугольник 31">
            <a:extLst>
              <a:ext uri="{FF2B5EF4-FFF2-40B4-BE49-F238E27FC236}">
                <a16:creationId xmlns:a16="http://schemas.microsoft.com/office/drawing/2014/main" id="{44DCF9E4-9E43-445E-BF90-0D3568011818}"/>
              </a:ext>
            </a:extLst>
          </p:cNvPr>
          <p:cNvSpPr/>
          <p:nvPr userDrawn="1"/>
        </p:nvSpPr>
        <p:spPr>
          <a:xfrm>
            <a:off x="10009198" y="2221791"/>
            <a:ext cx="1575654" cy="861774"/>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Introduction of QR technology for </a:t>
            </a:r>
            <a:r>
              <a:rPr lang="en-US" sz="1000" dirty="0" err="1">
                <a:latin typeface="Arial" panose="020B0604020202020204" pitchFamily="34" charset="0"/>
                <a:cs typeface="Arial" panose="020B0604020202020204" pitchFamily="34" charset="0"/>
              </a:rPr>
              <a:t>Romir</a:t>
            </a:r>
            <a:r>
              <a:rPr lang="en-US" sz="1000" dirty="0">
                <a:latin typeface="Arial" panose="020B0604020202020204" pitchFamily="34" charset="0"/>
                <a:cs typeface="Arial" panose="020B0604020202020204" pitchFamily="34" charset="0"/>
              </a:rPr>
              <a:t> Scan Panel </a:t>
            </a:r>
            <a:r>
              <a:rPr lang="ru-RU" sz="1000" dirty="0">
                <a:latin typeface="Arial" panose="020B0604020202020204" pitchFamily="34" charset="0"/>
                <a:cs typeface="Arial" panose="020B0604020202020204" pitchFamily="34" charset="0"/>
              </a:rPr>
              <a:t> География Россия 10+ </a:t>
            </a:r>
            <a:r>
              <a:rPr lang="en-US" sz="1000" dirty="0">
                <a:latin typeface="Arial" panose="020B0604020202020204" pitchFamily="34" charset="0"/>
                <a:cs typeface="Arial" panose="020B0604020202020204" pitchFamily="34" charset="0"/>
              </a:rPr>
              <a:t> ’s data quality improvement</a:t>
            </a:r>
          </a:p>
        </p:txBody>
      </p:sp>
      <p:cxnSp>
        <p:nvCxnSpPr>
          <p:cNvPr id="33" name="Прямая со стрелкой 32">
            <a:extLst>
              <a:ext uri="{FF2B5EF4-FFF2-40B4-BE49-F238E27FC236}">
                <a16:creationId xmlns:a16="http://schemas.microsoft.com/office/drawing/2014/main" id="{F4B16AF7-B0A5-409F-826C-AFC6E03AFBFC}"/>
              </a:ext>
            </a:extLst>
          </p:cNvPr>
          <p:cNvCxnSpPr>
            <a:cxnSpLocks/>
          </p:cNvCxnSpPr>
          <p:nvPr userDrawn="1"/>
        </p:nvCxnSpPr>
        <p:spPr>
          <a:xfrm>
            <a:off x="2694648"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a:extLst>
              <a:ext uri="{FF2B5EF4-FFF2-40B4-BE49-F238E27FC236}">
                <a16:creationId xmlns:a16="http://schemas.microsoft.com/office/drawing/2014/main" id="{2539922F-1045-492B-9302-D95E38F2AA06}"/>
              </a:ext>
            </a:extLst>
          </p:cNvPr>
          <p:cNvCxnSpPr>
            <a:cxnSpLocks/>
          </p:cNvCxnSpPr>
          <p:nvPr userDrawn="1"/>
        </p:nvCxnSpPr>
        <p:spPr>
          <a:xfrm>
            <a:off x="3897266"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4AB940CF-375A-494A-B6A3-8F0A6A237E3C}"/>
              </a:ext>
            </a:extLst>
          </p:cNvPr>
          <p:cNvCxnSpPr>
            <a:cxnSpLocks/>
          </p:cNvCxnSpPr>
          <p:nvPr userDrawn="1"/>
        </p:nvCxnSpPr>
        <p:spPr>
          <a:xfrm>
            <a:off x="5099884"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a:extLst>
              <a:ext uri="{FF2B5EF4-FFF2-40B4-BE49-F238E27FC236}">
                <a16:creationId xmlns:a16="http://schemas.microsoft.com/office/drawing/2014/main" id="{F687A2DF-31A4-478E-ADD1-770FEFC58E69}"/>
              </a:ext>
            </a:extLst>
          </p:cNvPr>
          <p:cNvCxnSpPr>
            <a:cxnSpLocks/>
          </p:cNvCxnSpPr>
          <p:nvPr userDrawn="1"/>
        </p:nvCxnSpPr>
        <p:spPr>
          <a:xfrm>
            <a:off x="6302502"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id="{32E9B635-6568-4201-9B44-F3126B7FF77C}"/>
              </a:ext>
            </a:extLst>
          </p:cNvPr>
          <p:cNvCxnSpPr>
            <a:cxnSpLocks/>
          </p:cNvCxnSpPr>
          <p:nvPr userDrawn="1"/>
        </p:nvCxnSpPr>
        <p:spPr>
          <a:xfrm>
            <a:off x="7505120"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a:extLst>
              <a:ext uri="{FF2B5EF4-FFF2-40B4-BE49-F238E27FC236}">
                <a16:creationId xmlns:a16="http://schemas.microsoft.com/office/drawing/2014/main" id="{66B03CAB-78A0-4EB0-BE11-10BD130EBD40}"/>
              </a:ext>
            </a:extLst>
          </p:cNvPr>
          <p:cNvCxnSpPr>
            <a:cxnSpLocks/>
          </p:cNvCxnSpPr>
          <p:nvPr userDrawn="1"/>
        </p:nvCxnSpPr>
        <p:spPr>
          <a:xfrm>
            <a:off x="8717170"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a:extLst>
              <a:ext uri="{FF2B5EF4-FFF2-40B4-BE49-F238E27FC236}">
                <a16:creationId xmlns:a16="http://schemas.microsoft.com/office/drawing/2014/main" id="{30355C8A-5A6B-467F-AA64-B551A3375445}"/>
              </a:ext>
            </a:extLst>
          </p:cNvPr>
          <p:cNvCxnSpPr>
            <a:cxnSpLocks/>
          </p:cNvCxnSpPr>
          <p:nvPr userDrawn="1"/>
        </p:nvCxnSpPr>
        <p:spPr>
          <a:xfrm>
            <a:off x="9851858" y="5059263"/>
            <a:ext cx="49647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a:extLst>
              <a:ext uri="{FF2B5EF4-FFF2-40B4-BE49-F238E27FC236}">
                <a16:creationId xmlns:a16="http://schemas.microsoft.com/office/drawing/2014/main" id="{914E8D6A-1422-4F72-9505-39F8306A6FAD}"/>
              </a:ext>
            </a:extLst>
          </p:cNvPr>
          <p:cNvCxnSpPr>
            <a:cxnSpLocks/>
          </p:cNvCxnSpPr>
          <p:nvPr userDrawn="1"/>
        </p:nvCxnSpPr>
        <p:spPr>
          <a:xfrm flipV="1">
            <a:off x="1138960" y="4369039"/>
            <a:ext cx="0" cy="50931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a:extLst>
              <a:ext uri="{FF2B5EF4-FFF2-40B4-BE49-F238E27FC236}">
                <a16:creationId xmlns:a16="http://schemas.microsoft.com/office/drawing/2014/main" id="{E386B940-F533-424E-A073-E2E1CB8E1ED5}"/>
              </a:ext>
            </a:extLst>
          </p:cNvPr>
          <p:cNvCxnSpPr>
            <a:cxnSpLocks/>
          </p:cNvCxnSpPr>
          <p:nvPr userDrawn="1"/>
        </p:nvCxnSpPr>
        <p:spPr>
          <a:xfrm flipV="1">
            <a:off x="2341578" y="3859683"/>
            <a:ext cx="0" cy="101867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a:extLst>
              <a:ext uri="{FF2B5EF4-FFF2-40B4-BE49-F238E27FC236}">
                <a16:creationId xmlns:a16="http://schemas.microsoft.com/office/drawing/2014/main" id="{3D861E43-A72D-4504-A9C6-2D0AF7F3C796}"/>
              </a:ext>
            </a:extLst>
          </p:cNvPr>
          <p:cNvCxnSpPr>
            <a:cxnSpLocks/>
          </p:cNvCxnSpPr>
          <p:nvPr userDrawn="1"/>
        </p:nvCxnSpPr>
        <p:spPr>
          <a:xfrm flipV="1">
            <a:off x="3564796" y="3505740"/>
            <a:ext cx="0" cy="137261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a:extLst>
              <a:ext uri="{FF2B5EF4-FFF2-40B4-BE49-F238E27FC236}">
                <a16:creationId xmlns:a16="http://schemas.microsoft.com/office/drawing/2014/main" id="{90561C3C-FC2B-4947-B3EB-29C04392D4E3}"/>
              </a:ext>
            </a:extLst>
          </p:cNvPr>
          <p:cNvCxnSpPr>
            <a:cxnSpLocks/>
          </p:cNvCxnSpPr>
          <p:nvPr userDrawn="1"/>
        </p:nvCxnSpPr>
        <p:spPr>
          <a:xfrm flipV="1">
            <a:off x="4751045" y="4173967"/>
            <a:ext cx="0" cy="70439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a:extLst>
              <a:ext uri="{FF2B5EF4-FFF2-40B4-BE49-F238E27FC236}">
                <a16:creationId xmlns:a16="http://schemas.microsoft.com/office/drawing/2014/main" id="{2B322DEE-C7A3-402E-82B3-D436C25A53AD}"/>
              </a:ext>
            </a:extLst>
          </p:cNvPr>
          <p:cNvCxnSpPr>
            <a:cxnSpLocks/>
          </p:cNvCxnSpPr>
          <p:nvPr userDrawn="1"/>
        </p:nvCxnSpPr>
        <p:spPr>
          <a:xfrm flipV="1">
            <a:off x="5949433" y="3602467"/>
            <a:ext cx="0" cy="127589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a:extLst>
              <a:ext uri="{FF2B5EF4-FFF2-40B4-BE49-F238E27FC236}">
                <a16:creationId xmlns:a16="http://schemas.microsoft.com/office/drawing/2014/main" id="{2440E5B9-1B5F-4A51-88B7-C26D76368F4D}"/>
              </a:ext>
            </a:extLst>
          </p:cNvPr>
          <p:cNvCxnSpPr>
            <a:cxnSpLocks/>
          </p:cNvCxnSpPr>
          <p:nvPr userDrawn="1"/>
        </p:nvCxnSpPr>
        <p:spPr>
          <a:xfrm flipV="1">
            <a:off x="7152051" y="2881618"/>
            <a:ext cx="0" cy="199674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a:extLst>
              <a:ext uri="{FF2B5EF4-FFF2-40B4-BE49-F238E27FC236}">
                <a16:creationId xmlns:a16="http://schemas.microsoft.com/office/drawing/2014/main" id="{4E67A7F6-B6FF-4E75-9E15-83279297053A}"/>
              </a:ext>
            </a:extLst>
          </p:cNvPr>
          <p:cNvCxnSpPr>
            <a:cxnSpLocks/>
          </p:cNvCxnSpPr>
          <p:nvPr userDrawn="1"/>
        </p:nvCxnSpPr>
        <p:spPr>
          <a:xfrm flipV="1">
            <a:off x="8341531" y="3993711"/>
            <a:ext cx="0" cy="88464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a:extLst>
              <a:ext uri="{FF2B5EF4-FFF2-40B4-BE49-F238E27FC236}">
                <a16:creationId xmlns:a16="http://schemas.microsoft.com/office/drawing/2014/main" id="{ED8F688F-5ADB-4287-8F3E-0D284F5163AD}"/>
              </a:ext>
            </a:extLst>
          </p:cNvPr>
          <p:cNvCxnSpPr>
            <a:cxnSpLocks/>
          </p:cNvCxnSpPr>
          <p:nvPr userDrawn="1"/>
        </p:nvCxnSpPr>
        <p:spPr>
          <a:xfrm flipV="1">
            <a:off x="9565797" y="3592617"/>
            <a:ext cx="0" cy="128574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a:extLst>
              <a:ext uri="{FF2B5EF4-FFF2-40B4-BE49-F238E27FC236}">
                <a16:creationId xmlns:a16="http://schemas.microsoft.com/office/drawing/2014/main" id="{62517BD8-9AD9-437B-BB2F-1D6FAA96C006}"/>
              </a:ext>
            </a:extLst>
          </p:cNvPr>
          <p:cNvCxnSpPr>
            <a:cxnSpLocks/>
          </p:cNvCxnSpPr>
          <p:nvPr userDrawn="1"/>
        </p:nvCxnSpPr>
        <p:spPr>
          <a:xfrm flipV="1">
            <a:off x="10658769" y="2943173"/>
            <a:ext cx="0" cy="193518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Номер слайда 5">
            <a:extLst>
              <a:ext uri="{FF2B5EF4-FFF2-40B4-BE49-F238E27FC236}">
                <a16:creationId xmlns:a16="http://schemas.microsoft.com/office/drawing/2014/main" id="{7FBD3548-B25C-4D87-8A24-18502858DF57}"/>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Tree>
    <p:extLst>
      <p:ext uri="{BB962C8B-B14F-4D97-AF65-F5344CB8AC3E}">
        <p14:creationId xmlns:p14="http://schemas.microsoft.com/office/powerpoint/2010/main" val="1586084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hart x2 + text x2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1391918" y="1594160"/>
            <a:ext cx="4460080"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екст 11">
            <a:extLst>
              <a:ext uri="{FF2B5EF4-FFF2-40B4-BE49-F238E27FC236}">
                <a16:creationId xmlns:a16="http://schemas.microsoft.com/office/drawing/2014/main" id="{092DBC60-4A4D-4148-ABB3-84392D5AA698}"/>
              </a:ext>
            </a:extLst>
          </p:cNvPr>
          <p:cNvSpPr>
            <a:spLocks noGrp="1"/>
          </p:cNvSpPr>
          <p:nvPr>
            <p:ph type="body" sz="quarter" idx="22"/>
          </p:nvPr>
        </p:nvSpPr>
        <p:spPr>
          <a:xfrm>
            <a:off x="1391918" y="3964936"/>
            <a:ext cx="4460080"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3" name="Text Placeholder 26">
            <a:extLst>
              <a:ext uri="{FF2B5EF4-FFF2-40B4-BE49-F238E27FC236}">
                <a16:creationId xmlns:a16="http://schemas.microsoft.com/office/drawing/2014/main" id="{F4616591-C233-48D9-8D25-E4E17BA7A176}"/>
              </a:ext>
            </a:extLst>
          </p:cNvPr>
          <p:cNvSpPr>
            <a:spLocks noGrp="1"/>
          </p:cNvSpPr>
          <p:nvPr>
            <p:ph type="body" sz="quarter" idx="12"/>
          </p:nvPr>
        </p:nvSpPr>
        <p:spPr>
          <a:xfrm>
            <a:off x="6096000" y="1594160"/>
            <a:ext cx="5126520" cy="2175201"/>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7" name="Text Placeholder 26">
            <a:extLst>
              <a:ext uri="{FF2B5EF4-FFF2-40B4-BE49-F238E27FC236}">
                <a16:creationId xmlns:a16="http://schemas.microsoft.com/office/drawing/2014/main" id="{276A5220-6201-46A1-BE53-50109FCCA3CF}"/>
              </a:ext>
            </a:extLst>
          </p:cNvPr>
          <p:cNvSpPr>
            <a:spLocks noGrp="1"/>
          </p:cNvSpPr>
          <p:nvPr>
            <p:ph type="body" sz="quarter" idx="24"/>
          </p:nvPr>
        </p:nvSpPr>
        <p:spPr>
          <a:xfrm>
            <a:off x="6096000" y="3964935"/>
            <a:ext cx="5126520" cy="2175201"/>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12" name="Таблица 2">
            <a:extLst>
              <a:ext uri="{FF2B5EF4-FFF2-40B4-BE49-F238E27FC236}">
                <a16:creationId xmlns:a16="http://schemas.microsoft.com/office/drawing/2014/main" id="{3B879200-D578-4B56-8845-CAA0CEA34CD4}"/>
              </a:ext>
            </a:extLst>
          </p:cNvPr>
          <p:cNvSpPr>
            <a:spLocks noGrp="1"/>
          </p:cNvSpPr>
          <p:nvPr>
            <p:ph type="tbl" sz="quarter" idx="26"/>
          </p:nvPr>
        </p:nvSpPr>
        <p:spPr>
          <a:xfrm>
            <a:off x="1391920" y="2156134"/>
            <a:ext cx="4460078" cy="161322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2" name="Таблица 2">
            <a:extLst>
              <a:ext uri="{FF2B5EF4-FFF2-40B4-BE49-F238E27FC236}">
                <a16:creationId xmlns:a16="http://schemas.microsoft.com/office/drawing/2014/main" id="{038CC700-E25C-4655-A2BA-A61E70F599AE}"/>
              </a:ext>
            </a:extLst>
          </p:cNvPr>
          <p:cNvSpPr>
            <a:spLocks noGrp="1"/>
          </p:cNvSpPr>
          <p:nvPr>
            <p:ph type="tbl" sz="quarter" idx="27"/>
          </p:nvPr>
        </p:nvSpPr>
        <p:spPr>
          <a:xfrm>
            <a:off x="1391920" y="4526911"/>
            <a:ext cx="4460078" cy="161322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9" name="Рисунок 4">
            <a:extLst>
              <a:ext uri="{FF2B5EF4-FFF2-40B4-BE49-F238E27FC236}">
                <a16:creationId xmlns:a16="http://schemas.microsoft.com/office/drawing/2014/main" id="{1CFFFD9C-A9D2-4ACA-80FB-5AD399D1ED64}"/>
              </a:ext>
            </a:extLst>
          </p:cNvPr>
          <p:cNvSpPr>
            <a:spLocks noGrp="1"/>
          </p:cNvSpPr>
          <p:nvPr>
            <p:ph type="pic" sz="quarter" idx="31" hasCustomPrompt="1"/>
          </p:nvPr>
        </p:nvSpPr>
        <p:spPr>
          <a:xfrm>
            <a:off x="770312"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3" name="Рисунок 4">
            <a:extLst>
              <a:ext uri="{FF2B5EF4-FFF2-40B4-BE49-F238E27FC236}">
                <a16:creationId xmlns:a16="http://schemas.microsoft.com/office/drawing/2014/main" id="{853FCB04-FF7D-4842-A341-D7829FA0C2CE}"/>
              </a:ext>
            </a:extLst>
          </p:cNvPr>
          <p:cNvSpPr>
            <a:spLocks noGrp="1"/>
          </p:cNvSpPr>
          <p:nvPr>
            <p:ph type="pic" sz="quarter" idx="32" hasCustomPrompt="1"/>
          </p:nvPr>
        </p:nvSpPr>
        <p:spPr>
          <a:xfrm>
            <a:off x="770312" y="3978388"/>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8" name="Текст 4">
            <a:extLst>
              <a:ext uri="{FF2B5EF4-FFF2-40B4-BE49-F238E27FC236}">
                <a16:creationId xmlns:a16="http://schemas.microsoft.com/office/drawing/2014/main" id="{4C08D86A-4254-47CC-8635-5A3C0B84B2CE}"/>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4" name="Текст 9">
            <a:extLst>
              <a:ext uri="{FF2B5EF4-FFF2-40B4-BE49-F238E27FC236}">
                <a16:creationId xmlns:a16="http://schemas.microsoft.com/office/drawing/2014/main" id="{CCFF6B21-66F8-4BEE-BFB4-40FFD91B0A79}"/>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1214512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rt x3">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7" name="Текст 11">
            <a:extLst>
              <a:ext uri="{FF2B5EF4-FFF2-40B4-BE49-F238E27FC236}">
                <a16:creationId xmlns:a16="http://schemas.microsoft.com/office/drawing/2014/main" id="{AFDCF285-7D20-407C-833F-2FDAFBBBA25A}"/>
              </a:ext>
            </a:extLst>
          </p:cNvPr>
          <p:cNvSpPr>
            <a:spLocks noGrp="1"/>
          </p:cNvSpPr>
          <p:nvPr>
            <p:ph type="body" sz="quarter" idx="18"/>
          </p:nvPr>
        </p:nvSpPr>
        <p:spPr>
          <a:xfrm>
            <a:off x="695283" y="1594160"/>
            <a:ext cx="5400677"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Текст 11">
            <a:extLst>
              <a:ext uri="{FF2B5EF4-FFF2-40B4-BE49-F238E27FC236}">
                <a16:creationId xmlns:a16="http://schemas.microsoft.com/office/drawing/2014/main" id="{36B61757-4337-49F6-B700-AE9C0D0C0725}"/>
              </a:ext>
            </a:extLst>
          </p:cNvPr>
          <p:cNvSpPr>
            <a:spLocks noGrp="1"/>
          </p:cNvSpPr>
          <p:nvPr>
            <p:ph type="body" sz="quarter" idx="20"/>
          </p:nvPr>
        </p:nvSpPr>
        <p:spPr>
          <a:xfrm>
            <a:off x="6340003" y="1594160"/>
            <a:ext cx="4882517"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2" name="Текст 11">
            <a:extLst>
              <a:ext uri="{FF2B5EF4-FFF2-40B4-BE49-F238E27FC236}">
                <a16:creationId xmlns:a16="http://schemas.microsoft.com/office/drawing/2014/main" id="{A3F4F31F-58BE-4D4A-885A-EB461EBB52A6}"/>
              </a:ext>
            </a:extLst>
          </p:cNvPr>
          <p:cNvSpPr>
            <a:spLocks noGrp="1"/>
          </p:cNvSpPr>
          <p:nvPr>
            <p:ph type="body" sz="quarter" idx="25"/>
          </p:nvPr>
        </p:nvSpPr>
        <p:spPr>
          <a:xfrm>
            <a:off x="6340003" y="3964936"/>
            <a:ext cx="4882517"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Таблица 2">
            <a:extLst>
              <a:ext uri="{FF2B5EF4-FFF2-40B4-BE49-F238E27FC236}">
                <a16:creationId xmlns:a16="http://schemas.microsoft.com/office/drawing/2014/main" id="{296EB267-144A-424E-BFD9-8EBE6FF61737}"/>
              </a:ext>
            </a:extLst>
          </p:cNvPr>
          <p:cNvSpPr>
            <a:spLocks noGrp="1"/>
          </p:cNvSpPr>
          <p:nvPr>
            <p:ph type="tbl" sz="quarter" idx="19"/>
          </p:nvPr>
        </p:nvSpPr>
        <p:spPr>
          <a:xfrm>
            <a:off x="695325" y="2130918"/>
            <a:ext cx="5400635"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9" name="Таблица 2">
            <a:extLst>
              <a:ext uri="{FF2B5EF4-FFF2-40B4-BE49-F238E27FC236}">
                <a16:creationId xmlns:a16="http://schemas.microsoft.com/office/drawing/2014/main" id="{3DA315B4-AE3D-49D4-943F-FB2F45C7CDBF}"/>
              </a:ext>
            </a:extLst>
          </p:cNvPr>
          <p:cNvSpPr>
            <a:spLocks noGrp="1"/>
          </p:cNvSpPr>
          <p:nvPr>
            <p:ph type="tbl" sz="quarter" idx="27"/>
          </p:nvPr>
        </p:nvSpPr>
        <p:spPr>
          <a:xfrm>
            <a:off x="6340003" y="2156135"/>
            <a:ext cx="4882325"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4" name="Таблица 2">
            <a:extLst>
              <a:ext uri="{FF2B5EF4-FFF2-40B4-BE49-F238E27FC236}">
                <a16:creationId xmlns:a16="http://schemas.microsoft.com/office/drawing/2014/main" id="{0206ED0A-B587-4013-BD8B-31AA7CA06207}"/>
              </a:ext>
            </a:extLst>
          </p:cNvPr>
          <p:cNvSpPr>
            <a:spLocks noGrp="1"/>
          </p:cNvSpPr>
          <p:nvPr>
            <p:ph type="tbl" sz="quarter" idx="28"/>
          </p:nvPr>
        </p:nvSpPr>
        <p:spPr>
          <a:xfrm>
            <a:off x="6340003" y="4488489"/>
            <a:ext cx="4882325"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2" name="Текст 4">
            <a:extLst>
              <a:ext uri="{FF2B5EF4-FFF2-40B4-BE49-F238E27FC236}">
                <a16:creationId xmlns:a16="http://schemas.microsoft.com/office/drawing/2014/main" id="{1B0E16B5-7664-4ED0-9BF9-C669D2A9ACBB}"/>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3" name="Текст 9">
            <a:extLst>
              <a:ext uri="{FF2B5EF4-FFF2-40B4-BE49-F238E27FC236}">
                <a16:creationId xmlns:a16="http://schemas.microsoft.com/office/drawing/2014/main" id="{2A938366-938E-4343-BD23-4BD5F8921F21}"/>
              </a:ext>
            </a:extLst>
          </p:cNvPr>
          <p:cNvSpPr>
            <a:spLocks noGrp="1"/>
          </p:cNvSpPr>
          <p:nvPr>
            <p:ph type="body" sz="quarter" idx="29"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363251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rt x3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7" name="Текст 11">
            <a:extLst>
              <a:ext uri="{FF2B5EF4-FFF2-40B4-BE49-F238E27FC236}">
                <a16:creationId xmlns:a16="http://schemas.microsoft.com/office/drawing/2014/main" id="{AFDCF285-7D20-407C-833F-2FDAFBBBA25A}"/>
              </a:ext>
            </a:extLst>
          </p:cNvPr>
          <p:cNvSpPr>
            <a:spLocks noGrp="1"/>
          </p:cNvSpPr>
          <p:nvPr>
            <p:ph type="body" sz="quarter" idx="18"/>
          </p:nvPr>
        </p:nvSpPr>
        <p:spPr>
          <a:xfrm>
            <a:off x="1422364" y="1594160"/>
            <a:ext cx="467359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Текст 11">
            <a:extLst>
              <a:ext uri="{FF2B5EF4-FFF2-40B4-BE49-F238E27FC236}">
                <a16:creationId xmlns:a16="http://schemas.microsoft.com/office/drawing/2014/main" id="{36B61757-4337-49F6-B700-AE9C0D0C0725}"/>
              </a:ext>
            </a:extLst>
          </p:cNvPr>
          <p:cNvSpPr>
            <a:spLocks noGrp="1"/>
          </p:cNvSpPr>
          <p:nvPr>
            <p:ph type="body" sz="quarter" idx="20"/>
          </p:nvPr>
        </p:nvSpPr>
        <p:spPr>
          <a:xfrm>
            <a:off x="6939305" y="1594160"/>
            <a:ext cx="4283215"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2" name="Текст 11">
            <a:extLst>
              <a:ext uri="{FF2B5EF4-FFF2-40B4-BE49-F238E27FC236}">
                <a16:creationId xmlns:a16="http://schemas.microsoft.com/office/drawing/2014/main" id="{A3F4F31F-58BE-4D4A-885A-EB461EBB52A6}"/>
              </a:ext>
            </a:extLst>
          </p:cNvPr>
          <p:cNvSpPr>
            <a:spLocks noGrp="1"/>
          </p:cNvSpPr>
          <p:nvPr>
            <p:ph type="body" sz="quarter" idx="25"/>
          </p:nvPr>
        </p:nvSpPr>
        <p:spPr>
          <a:xfrm>
            <a:off x="6939305" y="3964936"/>
            <a:ext cx="4283215"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Таблица 2">
            <a:extLst>
              <a:ext uri="{FF2B5EF4-FFF2-40B4-BE49-F238E27FC236}">
                <a16:creationId xmlns:a16="http://schemas.microsoft.com/office/drawing/2014/main" id="{296EB267-144A-424E-BFD9-8EBE6FF61737}"/>
              </a:ext>
            </a:extLst>
          </p:cNvPr>
          <p:cNvSpPr>
            <a:spLocks noGrp="1"/>
          </p:cNvSpPr>
          <p:nvPr>
            <p:ph type="tbl" sz="quarter" idx="19"/>
          </p:nvPr>
        </p:nvSpPr>
        <p:spPr>
          <a:xfrm>
            <a:off x="1422400" y="2130918"/>
            <a:ext cx="4673560"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9" name="Таблица 2">
            <a:extLst>
              <a:ext uri="{FF2B5EF4-FFF2-40B4-BE49-F238E27FC236}">
                <a16:creationId xmlns:a16="http://schemas.microsoft.com/office/drawing/2014/main" id="{3DA315B4-AE3D-49D4-943F-FB2F45C7CDBF}"/>
              </a:ext>
            </a:extLst>
          </p:cNvPr>
          <p:cNvSpPr>
            <a:spLocks noGrp="1"/>
          </p:cNvSpPr>
          <p:nvPr>
            <p:ph type="tbl" sz="quarter" idx="27"/>
          </p:nvPr>
        </p:nvSpPr>
        <p:spPr>
          <a:xfrm>
            <a:off x="6939280" y="2156135"/>
            <a:ext cx="4283047"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4" name="Таблица 2">
            <a:extLst>
              <a:ext uri="{FF2B5EF4-FFF2-40B4-BE49-F238E27FC236}">
                <a16:creationId xmlns:a16="http://schemas.microsoft.com/office/drawing/2014/main" id="{0206ED0A-B587-4013-BD8B-31AA7CA06207}"/>
              </a:ext>
            </a:extLst>
          </p:cNvPr>
          <p:cNvSpPr>
            <a:spLocks noGrp="1"/>
          </p:cNvSpPr>
          <p:nvPr>
            <p:ph type="tbl" sz="quarter" idx="28"/>
          </p:nvPr>
        </p:nvSpPr>
        <p:spPr>
          <a:xfrm>
            <a:off x="6939280" y="4488489"/>
            <a:ext cx="4283047"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2" name="Рисунок 4">
            <a:extLst>
              <a:ext uri="{FF2B5EF4-FFF2-40B4-BE49-F238E27FC236}">
                <a16:creationId xmlns:a16="http://schemas.microsoft.com/office/drawing/2014/main" id="{9B7884FB-4B93-4918-8D2A-68FF53BEC9A4}"/>
              </a:ext>
            </a:extLst>
          </p:cNvPr>
          <p:cNvSpPr>
            <a:spLocks noGrp="1"/>
          </p:cNvSpPr>
          <p:nvPr>
            <p:ph type="pic" sz="quarter" idx="31" hasCustomPrompt="1"/>
          </p:nvPr>
        </p:nvSpPr>
        <p:spPr>
          <a:xfrm>
            <a:off x="770312"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3" name="Рисунок 4">
            <a:extLst>
              <a:ext uri="{FF2B5EF4-FFF2-40B4-BE49-F238E27FC236}">
                <a16:creationId xmlns:a16="http://schemas.microsoft.com/office/drawing/2014/main" id="{468603EF-3365-4FB5-AF74-0A3A5D71BB83}"/>
              </a:ext>
            </a:extLst>
          </p:cNvPr>
          <p:cNvSpPr>
            <a:spLocks noGrp="1"/>
          </p:cNvSpPr>
          <p:nvPr>
            <p:ph type="pic" sz="quarter" idx="32" hasCustomPrompt="1"/>
          </p:nvPr>
        </p:nvSpPr>
        <p:spPr>
          <a:xfrm>
            <a:off x="6276783"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1" name="Рисунок 4">
            <a:extLst>
              <a:ext uri="{FF2B5EF4-FFF2-40B4-BE49-F238E27FC236}">
                <a16:creationId xmlns:a16="http://schemas.microsoft.com/office/drawing/2014/main" id="{2B1A5A28-E2ED-481B-8F30-EE932778CF79}"/>
              </a:ext>
            </a:extLst>
          </p:cNvPr>
          <p:cNvSpPr>
            <a:spLocks noGrp="1"/>
          </p:cNvSpPr>
          <p:nvPr>
            <p:ph type="pic" sz="quarter" idx="33" hasCustomPrompt="1"/>
          </p:nvPr>
        </p:nvSpPr>
        <p:spPr>
          <a:xfrm>
            <a:off x="6276783" y="3964936"/>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3" name="Текст 4">
            <a:extLst>
              <a:ext uri="{FF2B5EF4-FFF2-40B4-BE49-F238E27FC236}">
                <a16:creationId xmlns:a16="http://schemas.microsoft.com/office/drawing/2014/main" id="{D2B7B452-0A5B-421D-A801-B1D62D6F2EF3}"/>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5" name="Текст 9">
            <a:extLst>
              <a:ext uri="{FF2B5EF4-FFF2-40B4-BE49-F238E27FC236}">
                <a16:creationId xmlns:a16="http://schemas.microsoft.com/office/drawing/2014/main" id="{9224D043-BE20-4AEB-9803-FC5B413E3C91}"/>
              </a:ext>
            </a:extLst>
          </p:cNvPr>
          <p:cNvSpPr>
            <a:spLocks noGrp="1"/>
          </p:cNvSpPr>
          <p:nvPr>
            <p:ph type="body" sz="quarter" idx="34"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42410510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g chart and chart x3">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7" name="Текст 11">
            <a:extLst>
              <a:ext uri="{FF2B5EF4-FFF2-40B4-BE49-F238E27FC236}">
                <a16:creationId xmlns:a16="http://schemas.microsoft.com/office/drawing/2014/main" id="{AFDCF285-7D20-407C-833F-2FDAFBBBA25A}"/>
              </a:ext>
            </a:extLst>
          </p:cNvPr>
          <p:cNvSpPr>
            <a:spLocks noGrp="1"/>
          </p:cNvSpPr>
          <p:nvPr>
            <p:ph type="body" sz="quarter" idx="18"/>
          </p:nvPr>
        </p:nvSpPr>
        <p:spPr>
          <a:xfrm>
            <a:off x="695283" y="1594160"/>
            <a:ext cx="5400677"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Текст 11">
            <a:extLst>
              <a:ext uri="{FF2B5EF4-FFF2-40B4-BE49-F238E27FC236}">
                <a16:creationId xmlns:a16="http://schemas.microsoft.com/office/drawing/2014/main" id="{36B61757-4337-49F6-B700-AE9C0D0C0725}"/>
              </a:ext>
            </a:extLst>
          </p:cNvPr>
          <p:cNvSpPr>
            <a:spLocks noGrp="1"/>
          </p:cNvSpPr>
          <p:nvPr>
            <p:ph type="body" sz="quarter" idx="20"/>
          </p:nvPr>
        </p:nvSpPr>
        <p:spPr>
          <a:xfrm>
            <a:off x="6340003" y="1594160"/>
            <a:ext cx="4882517"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9" name="Текст 11">
            <a:extLst>
              <a:ext uri="{FF2B5EF4-FFF2-40B4-BE49-F238E27FC236}">
                <a16:creationId xmlns:a16="http://schemas.microsoft.com/office/drawing/2014/main" id="{A9C2A8B9-128C-4990-AC2F-20BECFE1BDBE}"/>
              </a:ext>
            </a:extLst>
          </p:cNvPr>
          <p:cNvSpPr>
            <a:spLocks noGrp="1"/>
          </p:cNvSpPr>
          <p:nvPr>
            <p:ph type="body" sz="quarter" idx="24"/>
          </p:nvPr>
        </p:nvSpPr>
        <p:spPr>
          <a:xfrm>
            <a:off x="6340003" y="3224795"/>
            <a:ext cx="4882517"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31" name="Текст 11">
            <a:extLst>
              <a:ext uri="{FF2B5EF4-FFF2-40B4-BE49-F238E27FC236}">
                <a16:creationId xmlns:a16="http://schemas.microsoft.com/office/drawing/2014/main" id="{8F593535-BCC4-46A9-81F9-4A6C279F483C}"/>
              </a:ext>
            </a:extLst>
          </p:cNvPr>
          <p:cNvSpPr>
            <a:spLocks noGrp="1"/>
          </p:cNvSpPr>
          <p:nvPr>
            <p:ph type="body" sz="quarter" idx="26"/>
          </p:nvPr>
        </p:nvSpPr>
        <p:spPr>
          <a:xfrm>
            <a:off x="6340003" y="4829303"/>
            <a:ext cx="4882517"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Таблица 2">
            <a:extLst>
              <a:ext uri="{FF2B5EF4-FFF2-40B4-BE49-F238E27FC236}">
                <a16:creationId xmlns:a16="http://schemas.microsoft.com/office/drawing/2014/main" id="{9D746576-55B6-482E-AF7E-ABA2F02BCADB}"/>
              </a:ext>
            </a:extLst>
          </p:cNvPr>
          <p:cNvSpPr>
            <a:spLocks noGrp="1"/>
          </p:cNvSpPr>
          <p:nvPr>
            <p:ph type="tbl" sz="quarter" idx="19"/>
          </p:nvPr>
        </p:nvSpPr>
        <p:spPr>
          <a:xfrm>
            <a:off x="695325" y="2130918"/>
            <a:ext cx="5400635"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9" name="Таблица 2">
            <a:extLst>
              <a:ext uri="{FF2B5EF4-FFF2-40B4-BE49-F238E27FC236}">
                <a16:creationId xmlns:a16="http://schemas.microsoft.com/office/drawing/2014/main" id="{C914CCE9-5FDB-4E03-9279-1C46F81BE677}"/>
              </a:ext>
            </a:extLst>
          </p:cNvPr>
          <p:cNvSpPr>
            <a:spLocks noGrp="1"/>
          </p:cNvSpPr>
          <p:nvPr>
            <p:ph type="tbl" sz="quarter" idx="28"/>
          </p:nvPr>
        </p:nvSpPr>
        <p:spPr>
          <a:xfrm>
            <a:off x="6340003" y="2156136"/>
            <a:ext cx="4882325" cy="82219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2" name="Таблица 2">
            <a:extLst>
              <a:ext uri="{FF2B5EF4-FFF2-40B4-BE49-F238E27FC236}">
                <a16:creationId xmlns:a16="http://schemas.microsoft.com/office/drawing/2014/main" id="{4D6E4913-CEF9-42E0-9930-B6377D7E4D98}"/>
              </a:ext>
            </a:extLst>
          </p:cNvPr>
          <p:cNvSpPr>
            <a:spLocks noGrp="1"/>
          </p:cNvSpPr>
          <p:nvPr>
            <p:ph type="tbl" sz="quarter" idx="29"/>
          </p:nvPr>
        </p:nvSpPr>
        <p:spPr>
          <a:xfrm>
            <a:off x="6340003" y="3786771"/>
            <a:ext cx="4882325" cy="82219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3" name="Таблица 2">
            <a:extLst>
              <a:ext uri="{FF2B5EF4-FFF2-40B4-BE49-F238E27FC236}">
                <a16:creationId xmlns:a16="http://schemas.microsoft.com/office/drawing/2014/main" id="{D571CD0A-29EB-409C-9410-4E7D759CF6E0}"/>
              </a:ext>
            </a:extLst>
          </p:cNvPr>
          <p:cNvSpPr>
            <a:spLocks noGrp="1"/>
          </p:cNvSpPr>
          <p:nvPr>
            <p:ph type="tbl" sz="quarter" idx="30"/>
          </p:nvPr>
        </p:nvSpPr>
        <p:spPr>
          <a:xfrm>
            <a:off x="6340003" y="5391278"/>
            <a:ext cx="4882325" cy="82219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1" name="Текст 4">
            <a:extLst>
              <a:ext uri="{FF2B5EF4-FFF2-40B4-BE49-F238E27FC236}">
                <a16:creationId xmlns:a16="http://schemas.microsoft.com/office/drawing/2014/main" id="{3BF68572-1EF0-4EFD-B243-F9BF588D7A3B}"/>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4" name="Текст 9">
            <a:extLst>
              <a:ext uri="{FF2B5EF4-FFF2-40B4-BE49-F238E27FC236}">
                <a16:creationId xmlns:a16="http://schemas.microsoft.com/office/drawing/2014/main" id="{34512D98-9E7F-4382-8FE7-3D8C6E88B0DF}"/>
              </a:ext>
            </a:extLst>
          </p:cNvPr>
          <p:cNvSpPr>
            <a:spLocks noGrp="1"/>
          </p:cNvSpPr>
          <p:nvPr>
            <p:ph type="body" sz="quarter" idx="31"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8137970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g chart and chart x3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7" name="Текст 11">
            <a:extLst>
              <a:ext uri="{FF2B5EF4-FFF2-40B4-BE49-F238E27FC236}">
                <a16:creationId xmlns:a16="http://schemas.microsoft.com/office/drawing/2014/main" id="{AFDCF285-7D20-407C-833F-2FDAFBBBA25A}"/>
              </a:ext>
            </a:extLst>
          </p:cNvPr>
          <p:cNvSpPr>
            <a:spLocks noGrp="1"/>
          </p:cNvSpPr>
          <p:nvPr>
            <p:ph type="body" sz="quarter" idx="18"/>
          </p:nvPr>
        </p:nvSpPr>
        <p:spPr>
          <a:xfrm>
            <a:off x="1432524" y="1594160"/>
            <a:ext cx="4663436"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Текст 11">
            <a:extLst>
              <a:ext uri="{FF2B5EF4-FFF2-40B4-BE49-F238E27FC236}">
                <a16:creationId xmlns:a16="http://schemas.microsoft.com/office/drawing/2014/main" id="{36B61757-4337-49F6-B700-AE9C0D0C0725}"/>
              </a:ext>
            </a:extLst>
          </p:cNvPr>
          <p:cNvSpPr>
            <a:spLocks noGrp="1"/>
          </p:cNvSpPr>
          <p:nvPr>
            <p:ph type="body" sz="quarter" idx="20"/>
          </p:nvPr>
        </p:nvSpPr>
        <p:spPr>
          <a:xfrm>
            <a:off x="7081549" y="1594160"/>
            <a:ext cx="4140971"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9" name="Текст 11">
            <a:extLst>
              <a:ext uri="{FF2B5EF4-FFF2-40B4-BE49-F238E27FC236}">
                <a16:creationId xmlns:a16="http://schemas.microsoft.com/office/drawing/2014/main" id="{A9C2A8B9-128C-4990-AC2F-20BECFE1BDBE}"/>
              </a:ext>
            </a:extLst>
          </p:cNvPr>
          <p:cNvSpPr>
            <a:spLocks noGrp="1"/>
          </p:cNvSpPr>
          <p:nvPr>
            <p:ph type="body" sz="quarter" idx="24"/>
          </p:nvPr>
        </p:nvSpPr>
        <p:spPr>
          <a:xfrm>
            <a:off x="7081549" y="3224795"/>
            <a:ext cx="4140971"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31" name="Текст 11">
            <a:extLst>
              <a:ext uri="{FF2B5EF4-FFF2-40B4-BE49-F238E27FC236}">
                <a16:creationId xmlns:a16="http://schemas.microsoft.com/office/drawing/2014/main" id="{8F593535-BCC4-46A9-81F9-4A6C279F483C}"/>
              </a:ext>
            </a:extLst>
          </p:cNvPr>
          <p:cNvSpPr>
            <a:spLocks noGrp="1"/>
          </p:cNvSpPr>
          <p:nvPr>
            <p:ph type="body" sz="quarter" idx="26"/>
          </p:nvPr>
        </p:nvSpPr>
        <p:spPr>
          <a:xfrm>
            <a:off x="7081549" y="4829303"/>
            <a:ext cx="4140971"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Таблица 2">
            <a:extLst>
              <a:ext uri="{FF2B5EF4-FFF2-40B4-BE49-F238E27FC236}">
                <a16:creationId xmlns:a16="http://schemas.microsoft.com/office/drawing/2014/main" id="{9D746576-55B6-482E-AF7E-ABA2F02BCADB}"/>
              </a:ext>
            </a:extLst>
          </p:cNvPr>
          <p:cNvSpPr>
            <a:spLocks noGrp="1"/>
          </p:cNvSpPr>
          <p:nvPr>
            <p:ph type="tbl" sz="quarter" idx="19"/>
          </p:nvPr>
        </p:nvSpPr>
        <p:spPr>
          <a:xfrm>
            <a:off x="1432560" y="2130918"/>
            <a:ext cx="4663400"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9" name="Таблица 2">
            <a:extLst>
              <a:ext uri="{FF2B5EF4-FFF2-40B4-BE49-F238E27FC236}">
                <a16:creationId xmlns:a16="http://schemas.microsoft.com/office/drawing/2014/main" id="{C914CCE9-5FDB-4E03-9279-1C46F81BE677}"/>
              </a:ext>
            </a:extLst>
          </p:cNvPr>
          <p:cNvSpPr>
            <a:spLocks noGrp="1"/>
          </p:cNvSpPr>
          <p:nvPr>
            <p:ph type="tbl" sz="quarter" idx="28"/>
          </p:nvPr>
        </p:nvSpPr>
        <p:spPr>
          <a:xfrm>
            <a:off x="7081520" y="2156136"/>
            <a:ext cx="4140808" cy="82219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2" name="Таблица 2">
            <a:extLst>
              <a:ext uri="{FF2B5EF4-FFF2-40B4-BE49-F238E27FC236}">
                <a16:creationId xmlns:a16="http://schemas.microsoft.com/office/drawing/2014/main" id="{4D6E4913-CEF9-42E0-9930-B6377D7E4D98}"/>
              </a:ext>
            </a:extLst>
          </p:cNvPr>
          <p:cNvSpPr>
            <a:spLocks noGrp="1"/>
          </p:cNvSpPr>
          <p:nvPr>
            <p:ph type="tbl" sz="quarter" idx="29"/>
          </p:nvPr>
        </p:nvSpPr>
        <p:spPr>
          <a:xfrm>
            <a:off x="7081520" y="3786771"/>
            <a:ext cx="4140808" cy="82219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3" name="Таблица 2">
            <a:extLst>
              <a:ext uri="{FF2B5EF4-FFF2-40B4-BE49-F238E27FC236}">
                <a16:creationId xmlns:a16="http://schemas.microsoft.com/office/drawing/2014/main" id="{D571CD0A-29EB-409C-9410-4E7D759CF6E0}"/>
              </a:ext>
            </a:extLst>
          </p:cNvPr>
          <p:cNvSpPr>
            <a:spLocks noGrp="1"/>
          </p:cNvSpPr>
          <p:nvPr>
            <p:ph type="tbl" sz="quarter" idx="30"/>
          </p:nvPr>
        </p:nvSpPr>
        <p:spPr>
          <a:xfrm>
            <a:off x="7081520" y="5391278"/>
            <a:ext cx="4140808" cy="82219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1" name="Рисунок 4">
            <a:extLst>
              <a:ext uri="{FF2B5EF4-FFF2-40B4-BE49-F238E27FC236}">
                <a16:creationId xmlns:a16="http://schemas.microsoft.com/office/drawing/2014/main" id="{92116A0A-5249-4743-9E6A-45620C66E2CC}"/>
              </a:ext>
            </a:extLst>
          </p:cNvPr>
          <p:cNvSpPr>
            <a:spLocks noGrp="1"/>
          </p:cNvSpPr>
          <p:nvPr>
            <p:ph type="pic" sz="quarter" idx="31" hasCustomPrompt="1"/>
          </p:nvPr>
        </p:nvSpPr>
        <p:spPr>
          <a:xfrm>
            <a:off x="770312"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4" name="Рисунок 4">
            <a:extLst>
              <a:ext uri="{FF2B5EF4-FFF2-40B4-BE49-F238E27FC236}">
                <a16:creationId xmlns:a16="http://schemas.microsoft.com/office/drawing/2014/main" id="{3AD8262D-2B68-4E6A-B210-C8FC7FDC7381}"/>
              </a:ext>
            </a:extLst>
          </p:cNvPr>
          <p:cNvSpPr>
            <a:spLocks noGrp="1"/>
          </p:cNvSpPr>
          <p:nvPr>
            <p:ph type="pic" sz="quarter" idx="32" hasCustomPrompt="1"/>
          </p:nvPr>
        </p:nvSpPr>
        <p:spPr>
          <a:xfrm>
            <a:off x="6439592"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5" name="Рисунок 4">
            <a:extLst>
              <a:ext uri="{FF2B5EF4-FFF2-40B4-BE49-F238E27FC236}">
                <a16:creationId xmlns:a16="http://schemas.microsoft.com/office/drawing/2014/main" id="{67B73226-B135-4D4F-B3DA-2CD93096D97D}"/>
              </a:ext>
            </a:extLst>
          </p:cNvPr>
          <p:cNvSpPr>
            <a:spLocks noGrp="1"/>
          </p:cNvSpPr>
          <p:nvPr>
            <p:ph type="pic" sz="quarter" idx="33" hasCustomPrompt="1"/>
          </p:nvPr>
        </p:nvSpPr>
        <p:spPr>
          <a:xfrm>
            <a:off x="6439592" y="3227011"/>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6" name="Рисунок 4">
            <a:extLst>
              <a:ext uri="{FF2B5EF4-FFF2-40B4-BE49-F238E27FC236}">
                <a16:creationId xmlns:a16="http://schemas.microsoft.com/office/drawing/2014/main" id="{BF7CC5D6-EB39-416B-9AE1-43B1519F29A5}"/>
              </a:ext>
            </a:extLst>
          </p:cNvPr>
          <p:cNvSpPr>
            <a:spLocks noGrp="1"/>
          </p:cNvSpPr>
          <p:nvPr>
            <p:ph type="pic" sz="quarter" idx="34" hasCustomPrompt="1"/>
          </p:nvPr>
        </p:nvSpPr>
        <p:spPr>
          <a:xfrm>
            <a:off x="6439592" y="4830381"/>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7" name="Текст 4">
            <a:extLst>
              <a:ext uri="{FF2B5EF4-FFF2-40B4-BE49-F238E27FC236}">
                <a16:creationId xmlns:a16="http://schemas.microsoft.com/office/drawing/2014/main" id="{93B4C2EB-CD21-4F91-B788-9201BB16B8A3}"/>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8" name="Текст 9">
            <a:extLst>
              <a:ext uri="{FF2B5EF4-FFF2-40B4-BE49-F238E27FC236}">
                <a16:creationId xmlns:a16="http://schemas.microsoft.com/office/drawing/2014/main" id="{4CC318D8-033B-4D0B-A5A1-7B553BAAA5E8}"/>
              </a:ext>
            </a:extLst>
          </p:cNvPr>
          <p:cNvSpPr>
            <a:spLocks noGrp="1"/>
          </p:cNvSpPr>
          <p:nvPr>
            <p:ph type="body" sz="quarter" idx="35"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1418687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rt x4">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695323" y="1594160"/>
            <a:ext cx="5274239"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9ABEE2B7-4D4F-4342-B749-403AB9E517DD}"/>
              </a:ext>
            </a:extLst>
          </p:cNvPr>
          <p:cNvSpPr>
            <a:spLocks noGrp="1"/>
          </p:cNvSpPr>
          <p:nvPr>
            <p:ph type="body" sz="quarter" idx="20"/>
          </p:nvPr>
        </p:nvSpPr>
        <p:spPr>
          <a:xfrm>
            <a:off x="6222439" y="1594160"/>
            <a:ext cx="5000082"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Текст 11">
            <a:extLst>
              <a:ext uri="{FF2B5EF4-FFF2-40B4-BE49-F238E27FC236}">
                <a16:creationId xmlns:a16="http://schemas.microsoft.com/office/drawing/2014/main" id="{58992D14-2F74-40B8-8ECC-7DF6EE1B2DC2}"/>
              </a:ext>
            </a:extLst>
          </p:cNvPr>
          <p:cNvSpPr>
            <a:spLocks noGrp="1"/>
          </p:cNvSpPr>
          <p:nvPr>
            <p:ph type="body" sz="quarter" idx="24"/>
          </p:nvPr>
        </p:nvSpPr>
        <p:spPr>
          <a:xfrm>
            <a:off x="695323" y="3964936"/>
            <a:ext cx="5274239"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Текст 11">
            <a:extLst>
              <a:ext uri="{FF2B5EF4-FFF2-40B4-BE49-F238E27FC236}">
                <a16:creationId xmlns:a16="http://schemas.microsoft.com/office/drawing/2014/main" id="{49B43B61-5BAA-4885-BB4B-5272F576D73A}"/>
              </a:ext>
            </a:extLst>
          </p:cNvPr>
          <p:cNvSpPr>
            <a:spLocks noGrp="1"/>
          </p:cNvSpPr>
          <p:nvPr>
            <p:ph type="body" sz="quarter" idx="25"/>
          </p:nvPr>
        </p:nvSpPr>
        <p:spPr>
          <a:xfrm>
            <a:off x="6222439" y="3964936"/>
            <a:ext cx="5000082"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5" name="Таблица 2">
            <a:extLst>
              <a:ext uri="{FF2B5EF4-FFF2-40B4-BE49-F238E27FC236}">
                <a16:creationId xmlns:a16="http://schemas.microsoft.com/office/drawing/2014/main" id="{05A8BD53-BB4E-4B43-9422-3BDE5F9E84E1}"/>
              </a:ext>
            </a:extLst>
          </p:cNvPr>
          <p:cNvSpPr>
            <a:spLocks noGrp="1"/>
          </p:cNvSpPr>
          <p:nvPr>
            <p:ph type="tbl" sz="quarter" idx="29"/>
          </p:nvPr>
        </p:nvSpPr>
        <p:spPr>
          <a:xfrm>
            <a:off x="695365" y="2156134"/>
            <a:ext cx="5274197" cy="172498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6" name="Таблица 2">
            <a:extLst>
              <a:ext uri="{FF2B5EF4-FFF2-40B4-BE49-F238E27FC236}">
                <a16:creationId xmlns:a16="http://schemas.microsoft.com/office/drawing/2014/main" id="{E475E393-D0C1-4777-8CA1-446263AE0009}"/>
              </a:ext>
            </a:extLst>
          </p:cNvPr>
          <p:cNvSpPr>
            <a:spLocks noGrp="1"/>
          </p:cNvSpPr>
          <p:nvPr>
            <p:ph type="tbl" sz="quarter" idx="30"/>
          </p:nvPr>
        </p:nvSpPr>
        <p:spPr>
          <a:xfrm>
            <a:off x="695365" y="4526910"/>
            <a:ext cx="5274197" cy="172498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7" name="Таблица 2">
            <a:extLst>
              <a:ext uri="{FF2B5EF4-FFF2-40B4-BE49-F238E27FC236}">
                <a16:creationId xmlns:a16="http://schemas.microsoft.com/office/drawing/2014/main" id="{43B68A7B-FFE3-4040-AF27-49F25A226D16}"/>
              </a:ext>
            </a:extLst>
          </p:cNvPr>
          <p:cNvSpPr>
            <a:spLocks noGrp="1"/>
          </p:cNvSpPr>
          <p:nvPr>
            <p:ph type="tbl" sz="quarter" idx="31"/>
          </p:nvPr>
        </p:nvSpPr>
        <p:spPr>
          <a:xfrm>
            <a:off x="6231782" y="2156134"/>
            <a:ext cx="5000082" cy="172498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8" name="Таблица 2">
            <a:extLst>
              <a:ext uri="{FF2B5EF4-FFF2-40B4-BE49-F238E27FC236}">
                <a16:creationId xmlns:a16="http://schemas.microsoft.com/office/drawing/2014/main" id="{81B79C48-E07B-4477-B13F-085BB1AA2DD4}"/>
              </a:ext>
            </a:extLst>
          </p:cNvPr>
          <p:cNvSpPr>
            <a:spLocks noGrp="1"/>
          </p:cNvSpPr>
          <p:nvPr>
            <p:ph type="tbl" sz="quarter" idx="32"/>
          </p:nvPr>
        </p:nvSpPr>
        <p:spPr>
          <a:xfrm>
            <a:off x="6231782" y="4526910"/>
            <a:ext cx="5000082" cy="172498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2" name="Текст 4">
            <a:extLst>
              <a:ext uri="{FF2B5EF4-FFF2-40B4-BE49-F238E27FC236}">
                <a16:creationId xmlns:a16="http://schemas.microsoft.com/office/drawing/2014/main" id="{D44619D1-2EB0-4438-A369-8FB6617EBD17}"/>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3" name="Текст 9">
            <a:extLst>
              <a:ext uri="{FF2B5EF4-FFF2-40B4-BE49-F238E27FC236}">
                <a16:creationId xmlns:a16="http://schemas.microsoft.com/office/drawing/2014/main" id="{0139F30C-1C08-4D12-9AA6-6761241B1E0E}"/>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37624445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rt x4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1442684" y="1594160"/>
            <a:ext cx="4526878"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9ABEE2B7-4D4F-4342-B749-403AB9E517DD}"/>
              </a:ext>
            </a:extLst>
          </p:cNvPr>
          <p:cNvSpPr>
            <a:spLocks noGrp="1"/>
          </p:cNvSpPr>
          <p:nvPr>
            <p:ph type="body" sz="quarter" idx="20"/>
          </p:nvPr>
        </p:nvSpPr>
        <p:spPr>
          <a:xfrm>
            <a:off x="6930952" y="1594160"/>
            <a:ext cx="4291569"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Текст 11">
            <a:extLst>
              <a:ext uri="{FF2B5EF4-FFF2-40B4-BE49-F238E27FC236}">
                <a16:creationId xmlns:a16="http://schemas.microsoft.com/office/drawing/2014/main" id="{58992D14-2F74-40B8-8ECC-7DF6EE1B2DC2}"/>
              </a:ext>
            </a:extLst>
          </p:cNvPr>
          <p:cNvSpPr>
            <a:spLocks noGrp="1"/>
          </p:cNvSpPr>
          <p:nvPr>
            <p:ph type="body" sz="quarter" idx="24"/>
          </p:nvPr>
        </p:nvSpPr>
        <p:spPr>
          <a:xfrm>
            <a:off x="1442684" y="3964936"/>
            <a:ext cx="4526878"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Текст 11">
            <a:extLst>
              <a:ext uri="{FF2B5EF4-FFF2-40B4-BE49-F238E27FC236}">
                <a16:creationId xmlns:a16="http://schemas.microsoft.com/office/drawing/2014/main" id="{49B43B61-5BAA-4885-BB4B-5272F576D73A}"/>
              </a:ext>
            </a:extLst>
          </p:cNvPr>
          <p:cNvSpPr>
            <a:spLocks noGrp="1"/>
          </p:cNvSpPr>
          <p:nvPr>
            <p:ph type="body" sz="quarter" idx="25"/>
          </p:nvPr>
        </p:nvSpPr>
        <p:spPr>
          <a:xfrm>
            <a:off x="6930952" y="3964936"/>
            <a:ext cx="4291569" cy="439737"/>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5" name="Таблица 2">
            <a:extLst>
              <a:ext uri="{FF2B5EF4-FFF2-40B4-BE49-F238E27FC236}">
                <a16:creationId xmlns:a16="http://schemas.microsoft.com/office/drawing/2014/main" id="{05A8BD53-BB4E-4B43-9422-3BDE5F9E84E1}"/>
              </a:ext>
            </a:extLst>
          </p:cNvPr>
          <p:cNvSpPr>
            <a:spLocks noGrp="1"/>
          </p:cNvSpPr>
          <p:nvPr>
            <p:ph type="tbl" sz="quarter" idx="29"/>
          </p:nvPr>
        </p:nvSpPr>
        <p:spPr>
          <a:xfrm>
            <a:off x="1442720" y="2156134"/>
            <a:ext cx="4526842" cy="172498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6" name="Таблица 2">
            <a:extLst>
              <a:ext uri="{FF2B5EF4-FFF2-40B4-BE49-F238E27FC236}">
                <a16:creationId xmlns:a16="http://schemas.microsoft.com/office/drawing/2014/main" id="{E475E393-D0C1-4777-8CA1-446263AE0009}"/>
              </a:ext>
            </a:extLst>
          </p:cNvPr>
          <p:cNvSpPr>
            <a:spLocks noGrp="1"/>
          </p:cNvSpPr>
          <p:nvPr>
            <p:ph type="tbl" sz="quarter" idx="30"/>
          </p:nvPr>
        </p:nvSpPr>
        <p:spPr>
          <a:xfrm>
            <a:off x="1442720" y="4526910"/>
            <a:ext cx="4526842" cy="172498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7" name="Таблица 2">
            <a:extLst>
              <a:ext uri="{FF2B5EF4-FFF2-40B4-BE49-F238E27FC236}">
                <a16:creationId xmlns:a16="http://schemas.microsoft.com/office/drawing/2014/main" id="{43B68A7B-FFE3-4040-AF27-49F25A226D16}"/>
              </a:ext>
            </a:extLst>
          </p:cNvPr>
          <p:cNvSpPr>
            <a:spLocks noGrp="1"/>
          </p:cNvSpPr>
          <p:nvPr>
            <p:ph type="tbl" sz="quarter" idx="31"/>
          </p:nvPr>
        </p:nvSpPr>
        <p:spPr>
          <a:xfrm>
            <a:off x="6940295" y="2156134"/>
            <a:ext cx="4291569" cy="172498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8" name="Таблица 2">
            <a:extLst>
              <a:ext uri="{FF2B5EF4-FFF2-40B4-BE49-F238E27FC236}">
                <a16:creationId xmlns:a16="http://schemas.microsoft.com/office/drawing/2014/main" id="{81B79C48-E07B-4477-B13F-085BB1AA2DD4}"/>
              </a:ext>
            </a:extLst>
          </p:cNvPr>
          <p:cNvSpPr>
            <a:spLocks noGrp="1"/>
          </p:cNvSpPr>
          <p:nvPr>
            <p:ph type="tbl" sz="quarter" idx="32"/>
          </p:nvPr>
        </p:nvSpPr>
        <p:spPr>
          <a:xfrm>
            <a:off x="6940295" y="4526910"/>
            <a:ext cx="4291569" cy="172498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5" name="Рисунок 4">
            <a:extLst>
              <a:ext uri="{FF2B5EF4-FFF2-40B4-BE49-F238E27FC236}">
                <a16:creationId xmlns:a16="http://schemas.microsoft.com/office/drawing/2014/main" id="{A3234EB9-8003-4AB6-8F55-7C4EAE39AF01}"/>
              </a:ext>
            </a:extLst>
          </p:cNvPr>
          <p:cNvSpPr>
            <a:spLocks noGrp="1"/>
          </p:cNvSpPr>
          <p:nvPr>
            <p:ph type="pic" sz="quarter" idx="33" hasCustomPrompt="1"/>
          </p:nvPr>
        </p:nvSpPr>
        <p:spPr>
          <a:xfrm>
            <a:off x="770312"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9" name="Рисунок 4">
            <a:extLst>
              <a:ext uri="{FF2B5EF4-FFF2-40B4-BE49-F238E27FC236}">
                <a16:creationId xmlns:a16="http://schemas.microsoft.com/office/drawing/2014/main" id="{3BF0C8DF-93DB-477E-BAA1-87DED026FE3E}"/>
              </a:ext>
            </a:extLst>
          </p:cNvPr>
          <p:cNvSpPr>
            <a:spLocks noGrp="1"/>
          </p:cNvSpPr>
          <p:nvPr>
            <p:ph type="pic" sz="quarter" idx="34" hasCustomPrompt="1"/>
          </p:nvPr>
        </p:nvSpPr>
        <p:spPr>
          <a:xfrm>
            <a:off x="770312" y="3966013"/>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2" name="Рисунок 4">
            <a:extLst>
              <a:ext uri="{FF2B5EF4-FFF2-40B4-BE49-F238E27FC236}">
                <a16:creationId xmlns:a16="http://schemas.microsoft.com/office/drawing/2014/main" id="{ABB0562A-0642-458B-BAFC-F02CC5ACE429}"/>
              </a:ext>
            </a:extLst>
          </p:cNvPr>
          <p:cNvSpPr>
            <a:spLocks noGrp="1"/>
          </p:cNvSpPr>
          <p:nvPr>
            <p:ph type="pic" sz="quarter" idx="35" hasCustomPrompt="1"/>
          </p:nvPr>
        </p:nvSpPr>
        <p:spPr>
          <a:xfrm>
            <a:off x="6297352"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3" name="Рисунок 4">
            <a:extLst>
              <a:ext uri="{FF2B5EF4-FFF2-40B4-BE49-F238E27FC236}">
                <a16:creationId xmlns:a16="http://schemas.microsoft.com/office/drawing/2014/main" id="{BB5CB416-91B9-451F-AA7C-BFDCF3A34FEA}"/>
              </a:ext>
            </a:extLst>
          </p:cNvPr>
          <p:cNvSpPr>
            <a:spLocks noGrp="1"/>
          </p:cNvSpPr>
          <p:nvPr>
            <p:ph type="pic" sz="quarter" idx="36" hasCustomPrompt="1"/>
          </p:nvPr>
        </p:nvSpPr>
        <p:spPr>
          <a:xfrm>
            <a:off x="6297352" y="3966013"/>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31" name="Текст 4">
            <a:extLst>
              <a:ext uri="{FF2B5EF4-FFF2-40B4-BE49-F238E27FC236}">
                <a16:creationId xmlns:a16="http://schemas.microsoft.com/office/drawing/2014/main" id="{3DD84F04-4CC7-40F2-B87A-2D8030DF341E}"/>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32" name="Текст 9">
            <a:extLst>
              <a:ext uri="{FF2B5EF4-FFF2-40B4-BE49-F238E27FC236}">
                <a16:creationId xmlns:a16="http://schemas.microsoft.com/office/drawing/2014/main" id="{85E27F23-0580-4DEB-B7B4-83A0D0637651}"/>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34694686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ble + Chart">
    <p:spTree>
      <p:nvGrpSpPr>
        <p:cNvPr id="1" name=""/>
        <p:cNvGrpSpPr/>
        <p:nvPr/>
      </p:nvGrpSpPr>
      <p:grpSpPr>
        <a:xfrm>
          <a:off x="0" y="0"/>
          <a:ext cx="0" cy="0"/>
          <a:chOff x="0" y="0"/>
          <a:chExt cx="0" cy="0"/>
        </a:xfrm>
      </p:grpSpPr>
      <p:grpSp>
        <p:nvGrpSpPr>
          <p:cNvPr id="9" name="Group 8"/>
          <p:cNvGrpSpPr/>
          <p:nvPr/>
        </p:nvGrpSpPr>
        <p:grpSpPr>
          <a:xfrm>
            <a:off x="973767" y="0"/>
            <a:ext cx="3408183" cy="486883"/>
            <a:chOff x="3666836" y="720436"/>
            <a:chExt cx="3814622" cy="544946"/>
          </a:xfrm>
        </p:grpSpPr>
        <p:sp>
          <p:nvSpPr>
            <p:cNvPr id="10" name="Rectangle 9"/>
            <p:cNvSpPr/>
            <p:nvPr/>
          </p:nvSpPr>
          <p:spPr>
            <a:xfrm>
              <a:off x="3666836"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1" name="Rectangle 10"/>
            <p:cNvSpPr/>
            <p:nvPr/>
          </p:nvSpPr>
          <p:spPr>
            <a:xfrm>
              <a:off x="4756728"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2" name="Rectangle 11"/>
            <p:cNvSpPr/>
            <p:nvPr/>
          </p:nvSpPr>
          <p:spPr>
            <a:xfrm>
              <a:off x="5846620"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3" name="Rectangle 12"/>
            <p:cNvSpPr/>
            <p:nvPr/>
          </p:nvSpPr>
          <p:spPr>
            <a:xfrm>
              <a:off x="6936512"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grpSp>
      <p:sp>
        <p:nvSpPr>
          <p:cNvPr id="14" name="Текст 5">
            <a:extLst>
              <a:ext uri="{FF2B5EF4-FFF2-40B4-BE49-F238E27FC236}">
                <a16:creationId xmlns:a16="http://schemas.microsoft.com/office/drawing/2014/main" id="{2C74B948-DD1C-408A-A6A5-43AC3C63E853}"/>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20" name="Номер слайда 5">
            <a:extLst>
              <a:ext uri="{FF2B5EF4-FFF2-40B4-BE49-F238E27FC236}">
                <a16:creationId xmlns:a16="http://schemas.microsoft.com/office/drawing/2014/main" id="{563B905B-2617-41D3-83D5-6123F9FC3E0E}"/>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22" name="Текст 11">
            <a:extLst>
              <a:ext uri="{FF2B5EF4-FFF2-40B4-BE49-F238E27FC236}">
                <a16:creationId xmlns:a16="http://schemas.microsoft.com/office/drawing/2014/main" id="{D220C96C-B401-4A77-9DFD-80508A4D075C}"/>
              </a:ext>
            </a:extLst>
          </p:cNvPr>
          <p:cNvSpPr>
            <a:spLocks noGrp="1"/>
          </p:cNvSpPr>
          <p:nvPr>
            <p:ph type="body" sz="quarter" idx="18"/>
          </p:nvPr>
        </p:nvSpPr>
        <p:spPr>
          <a:xfrm>
            <a:off x="695283" y="1594160"/>
            <a:ext cx="5400677"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аблица 2">
            <a:extLst>
              <a:ext uri="{FF2B5EF4-FFF2-40B4-BE49-F238E27FC236}">
                <a16:creationId xmlns:a16="http://schemas.microsoft.com/office/drawing/2014/main" id="{853FF1DD-7530-4613-894C-2447730AC190}"/>
              </a:ext>
            </a:extLst>
          </p:cNvPr>
          <p:cNvSpPr>
            <a:spLocks noGrp="1"/>
          </p:cNvSpPr>
          <p:nvPr>
            <p:ph type="tbl" sz="quarter" idx="19"/>
          </p:nvPr>
        </p:nvSpPr>
        <p:spPr>
          <a:xfrm>
            <a:off x="695325" y="2130918"/>
            <a:ext cx="5400635"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6" name="Chart Placeholder 3">
            <a:extLst>
              <a:ext uri="{FF2B5EF4-FFF2-40B4-BE49-F238E27FC236}">
                <a16:creationId xmlns:a16="http://schemas.microsoft.com/office/drawing/2014/main" id="{49F3D9A7-8FA4-4466-A48B-C8DECE8D0A87}"/>
              </a:ext>
            </a:extLst>
          </p:cNvPr>
          <p:cNvSpPr>
            <a:spLocks noGrp="1"/>
          </p:cNvSpPr>
          <p:nvPr>
            <p:ph type="chart" sz="quarter" idx="10"/>
          </p:nvPr>
        </p:nvSpPr>
        <p:spPr>
          <a:xfrm>
            <a:off x="6217920" y="2130919"/>
            <a:ext cx="5004599" cy="4082556"/>
          </a:xfrm>
          <a:prstGeom prst="rect">
            <a:avLst/>
          </a:prstGeom>
        </p:spPr>
        <p:txBody>
          <a:bodyPr>
            <a:normAutofit/>
          </a:bodyPr>
          <a:lstStyle>
            <a:lvl1pPr marL="0" indent="0">
              <a:buNone/>
              <a:defRPr sz="1600" b="0" i="0">
                <a:solidFill>
                  <a:schemeClr val="bg2">
                    <a:lumMod val="90000"/>
                  </a:schemeClr>
                </a:solidFill>
                <a:latin typeface="+mn-lt"/>
                <a:ea typeface="Cera CY Light" charset="0"/>
                <a:cs typeface="Cera CY Light" charset="0"/>
              </a:defRPr>
            </a:lvl1pPr>
          </a:lstStyle>
          <a:p>
            <a:r>
              <a:rPr lang="ru-RU" dirty="0"/>
              <a:t>Вставка диаграммы</a:t>
            </a:r>
            <a:endParaRPr lang="en-US" dirty="0"/>
          </a:p>
        </p:txBody>
      </p:sp>
      <p:sp>
        <p:nvSpPr>
          <p:cNvPr id="19" name="Текст 11">
            <a:extLst>
              <a:ext uri="{FF2B5EF4-FFF2-40B4-BE49-F238E27FC236}">
                <a16:creationId xmlns:a16="http://schemas.microsoft.com/office/drawing/2014/main" id="{D5613070-32AC-4344-AEEC-9C6D28CD74CC}"/>
              </a:ext>
            </a:extLst>
          </p:cNvPr>
          <p:cNvSpPr>
            <a:spLocks noGrp="1"/>
          </p:cNvSpPr>
          <p:nvPr>
            <p:ph type="body" sz="quarter" idx="20"/>
          </p:nvPr>
        </p:nvSpPr>
        <p:spPr>
          <a:xfrm>
            <a:off x="6217920" y="1594161"/>
            <a:ext cx="5004599" cy="439736"/>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4">
            <a:extLst>
              <a:ext uri="{FF2B5EF4-FFF2-40B4-BE49-F238E27FC236}">
                <a16:creationId xmlns:a16="http://schemas.microsoft.com/office/drawing/2014/main" id="{D3BFF769-6D26-4409-8FD4-D5CFD75B16E6}"/>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3" name="Текст 9">
            <a:extLst>
              <a:ext uri="{FF2B5EF4-FFF2-40B4-BE49-F238E27FC236}">
                <a16:creationId xmlns:a16="http://schemas.microsoft.com/office/drawing/2014/main" id="{877A53F2-3F88-4B96-BC26-F2D405E831F7}"/>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4391509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ble + Chart w icon">
    <p:spTree>
      <p:nvGrpSpPr>
        <p:cNvPr id="1" name=""/>
        <p:cNvGrpSpPr/>
        <p:nvPr/>
      </p:nvGrpSpPr>
      <p:grpSpPr>
        <a:xfrm>
          <a:off x="0" y="0"/>
          <a:ext cx="0" cy="0"/>
          <a:chOff x="0" y="0"/>
          <a:chExt cx="0" cy="0"/>
        </a:xfrm>
      </p:grpSpPr>
      <p:grpSp>
        <p:nvGrpSpPr>
          <p:cNvPr id="9" name="Group 8"/>
          <p:cNvGrpSpPr/>
          <p:nvPr/>
        </p:nvGrpSpPr>
        <p:grpSpPr>
          <a:xfrm>
            <a:off x="973767" y="0"/>
            <a:ext cx="3408183" cy="486883"/>
            <a:chOff x="3666836" y="720436"/>
            <a:chExt cx="3814622" cy="544946"/>
          </a:xfrm>
        </p:grpSpPr>
        <p:sp>
          <p:nvSpPr>
            <p:cNvPr id="10" name="Rectangle 9"/>
            <p:cNvSpPr/>
            <p:nvPr/>
          </p:nvSpPr>
          <p:spPr>
            <a:xfrm>
              <a:off x="3666836"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1" name="Rectangle 10"/>
            <p:cNvSpPr/>
            <p:nvPr/>
          </p:nvSpPr>
          <p:spPr>
            <a:xfrm>
              <a:off x="4756728"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2" name="Rectangle 11"/>
            <p:cNvSpPr/>
            <p:nvPr/>
          </p:nvSpPr>
          <p:spPr>
            <a:xfrm>
              <a:off x="5846620"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3" name="Rectangle 12"/>
            <p:cNvSpPr/>
            <p:nvPr/>
          </p:nvSpPr>
          <p:spPr>
            <a:xfrm>
              <a:off x="6936512" y="720436"/>
              <a:ext cx="544946" cy="54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grpSp>
      <p:sp>
        <p:nvSpPr>
          <p:cNvPr id="14" name="Текст 5">
            <a:extLst>
              <a:ext uri="{FF2B5EF4-FFF2-40B4-BE49-F238E27FC236}">
                <a16:creationId xmlns:a16="http://schemas.microsoft.com/office/drawing/2014/main" id="{2C74B948-DD1C-408A-A6A5-43AC3C63E853}"/>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20" name="Номер слайда 5">
            <a:extLst>
              <a:ext uri="{FF2B5EF4-FFF2-40B4-BE49-F238E27FC236}">
                <a16:creationId xmlns:a16="http://schemas.microsoft.com/office/drawing/2014/main" id="{563B905B-2617-41D3-83D5-6123F9FC3E0E}"/>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22" name="Текст 11">
            <a:extLst>
              <a:ext uri="{FF2B5EF4-FFF2-40B4-BE49-F238E27FC236}">
                <a16:creationId xmlns:a16="http://schemas.microsoft.com/office/drawing/2014/main" id="{D220C96C-B401-4A77-9DFD-80508A4D075C}"/>
              </a:ext>
            </a:extLst>
          </p:cNvPr>
          <p:cNvSpPr>
            <a:spLocks noGrp="1"/>
          </p:cNvSpPr>
          <p:nvPr>
            <p:ph type="body" sz="quarter" idx="18"/>
          </p:nvPr>
        </p:nvSpPr>
        <p:spPr>
          <a:xfrm>
            <a:off x="1317181" y="1594160"/>
            <a:ext cx="4778780"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Таблица 2">
            <a:extLst>
              <a:ext uri="{FF2B5EF4-FFF2-40B4-BE49-F238E27FC236}">
                <a16:creationId xmlns:a16="http://schemas.microsoft.com/office/drawing/2014/main" id="{853FF1DD-7530-4613-894C-2447730AC190}"/>
              </a:ext>
            </a:extLst>
          </p:cNvPr>
          <p:cNvSpPr>
            <a:spLocks noGrp="1"/>
          </p:cNvSpPr>
          <p:nvPr>
            <p:ph type="tbl" sz="quarter" idx="19"/>
          </p:nvPr>
        </p:nvSpPr>
        <p:spPr>
          <a:xfrm>
            <a:off x="1317217" y="2130918"/>
            <a:ext cx="4778743"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6" name="Chart Placeholder 3">
            <a:extLst>
              <a:ext uri="{FF2B5EF4-FFF2-40B4-BE49-F238E27FC236}">
                <a16:creationId xmlns:a16="http://schemas.microsoft.com/office/drawing/2014/main" id="{49F3D9A7-8FA4-4466-A48B-C8DECE8D0A87}"/>
              </a:ext>
            </a:extLst>
          </p:cNvPr>
          <p:cNvSpPr>
            <a:spLocks noGrp="1"/>
          </p:cNvSpPr>
          <p:nvPr>
            <p:ph type="chart" sz="quarter" idx="10"/>
          </p:nvPr>
        </p:nvSpPr>
        <p:spPr>
          <a:xfrm>
            <a:off x="6929120" y="2130919"/>
            <a:ext cx="4293399" cy="4082556"/>
          </a:xfrm>
          <a:prstGeom prst="rect">
            <a:avLst/>
          </a:prstGeom>
        </p:spPr>
        <p:txBody>
          <a:bodyPr>
            <a:normAutofit/>
          </a:bodyPr>
          <a:lstStyle>
            <a:lvl1pPr marL="0" indent="0">
              <a:buNone/>
              <a:defRPr sz="1600" b="0" i="0">
                <a:solidFill>
                  <a:schemeClr val="bg2">
                    <a:lumMod val="90000"/>
                  </a:schemeClr>
                </a:solidFill>
                <a:latin typeface="+mn-lt"/>
                <a:ea typeface="Cera CY Light" charset="0"/>
                <a:cs typeface="Cera CY Light" charset="0"/>
              </a:defRPr>
            </a:lvl1pPr>
          </a:lstStyle>
          <a:p>
            <a:r>
              <a:rPr lang="ru-RU" dirty="0"/>
              <a:t>Вставка диаграммы</a:t>
            </a:r>
            <a:endParaRPr lang="en-US" dirty="0"/>
          </a:p>
        </p:txBody>
      </p:sp>
      <p:sp>
        <p:nvSpPr>
          <p:cNvPr id="19" name="Текст 11">
            <a:extLst>
              <a:ext uri="{FF2B5EF4-FFF2-40B4-BE49-F238E27FC236}">
                <a16:creationId xmlns:a16="http://schemas.microsoft.com/office/drawing/2014/main" id="{D5613070-32AC-4344-AEEC-9C6D28CD74CC}"/>
              </a:ext>
            </a:extLst>
          </p:cNvPr>
          <p:cNvSpPr>
            <a:spLocks noGrp="1"/>
          </p:cNvSpPr>
          <p:nvPr>
            <p:ph type="body" sz="quarter" idx="20"/>
          </p:nvPr>
        </p:nvSpPr>
        <p:spPr>
          <a:xfrm>
            <a:off x="6929120" y="1594161"/>
            <a:ext cx="4293399" cy="439736"/>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Рисунок 4">
            <a:extLst>
              <a:ext uri="{FF2B5EF4-FFF2-40B4-BE49-F238E27FC236}">
                <a16:creationId xmlns:a16="http://schemas.microsoft.com/office/drawing/2014/main" id="{213C5909-73D2-4C48-AABC-57A01AB52FA5}"/>
              </a:ext>
            </a:extLst>
          </p:cNvPr>
          <p:cNvSpPr>
            <a:spLocks noGrp="1"/>
          </p:cNvSpPr>
          <p:nvPr>
            <p:ph type="pic" sz="quarter" idx="33" hasCustomPrompt="1"/>
          </p:nvPr>
        </p:nvSpPr>
        <p:spPr>
          <a:xfrm>
            <a:off x="695323"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3" name="Рисунок 4">
            <a:extLst>
              <a:ext uri="{FF2B5EF4-FFF2-40B4-BE49-F238E27FC236}">
                <a16:creationId xmlns:a16="http://schemas.microsoft.com/office/drawing/2014/main" id="{CE34884C-AC77-45A6-9BB8-D8D0F0E79BFC}"/>
              </a:ext>
            </a:extLst>
          </p:cNvPr>
          <p:cNvSpPr>
            <a:spLocks noGrp="1"/>
          </p:cNvSpPr>
          <p:nvPr>
            <p:ph type="pic" sz="quarter" idx="34" hasCustomPrompt="1"/>
          </p:nvPr>
        </p:nvSpPr>
        <p:spPr>
          <a:xfrm>
            <a:off x="6307263"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4" name="Текст 4">
            <a:extLst>
              <a:ext uri="{FF2B5EF4-FFF2-40B4-BE49-F238E27FC236}">
                <a16:creationId xmlns:a16="http://schemas.microsoft.com/office/drawing/2014/main" id="{E0C83BAC-2D0F-4165-8D91-0501A5511A4B}"/>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5" name="Текст 9">
            <a:extLst>
              <a:ext uri="{FF2B5EF4-FFF2-40B4-BE49-F238E27FC236}">
                <a16:creationId xmlns:a16="http://schemas.microsoft.com/office/drawing/2014/main" id="{4CE8BEC9-A9E6-47B9-BC18-6B6EEC101FF0}"/>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37223745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hart + Table">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7" name="Текст 11">
            <a:extLst>
              <a:ext uri="{FF2B5EF4-FFF2-40B4-BE49-F238E27FC236}">
                <a16:creationId xmlns:a16="http://schemas.microsoft.com/office/drawing/2014/main" id="{7929774B-F8C0-4BC4-8C46-2586D0B9FCF7}"/>
              </a:ext>
            </a:extLst>
          </p:cNvPr>
          <p:cNvSpPr>
            <a:spLocks noGrp="1"/>
          </p:cNvSpPr>
          <p:nvPr>
            <p:ph type="body" sz="quarter" idx="18"/>
          </p:nvPr>
        </p:nvSpPr>
        <p:spPr>
          <a:xfrm>
            <a:off x="5995686" y="1594160"/>
            <a:ext cx="5226793"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9" name="Таблица 2">
            <a:extLst>
              <a:ext uri="{FF2B5EF4-FFF2-40B4-BE49-F238E27FC236}">
                <a16:creationId xmlns:a16="http://schemas.microsoft.com/office/drawing/2014/main" id="{F7669B65-04CA-43E8-8105-45F5A4CE8AC4}"/>
              </a:ext>
            </a:extLst>
          </p:cNvPr>
          <p:cNvSpPr>
            <a:spLocks noGrp="1"/>
          </p:cNvSpPr>
          <p:nvPr>
            <p:ph type="tbl" sz="quarter" idx="19"/>
          </p:nvPr>
        </p:nvSpPr>
        <p:spPr>
          <a:xfrm>
            <a:off x="5995678" y="2130918"/>
            <a:ext cx="5226649"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1" name="Текст 11">
            <a:extLst>
              <a:ext uri="{FF2B5EF4-FFF2-40B4-BE49-F238E27FC236}">
                <a16:creationId xmlns:a16="http://schemas.microsoft.com/office/drawing/2014/main" id="{9C6CAB86-E492-471F-8526-1211590EDEAA}"/>
              </a:ext>
            </a:extLst>
          </p:cNvPr>
          <p:cNvSpPr>
            <a:spLocks noGrp="1"/>
          </p:cNvSpPr>
          <p:nvPr>
            <p:ph type="body" sz="quarter" idx="24"/>
          </p:nvPr>
        </p:nvSpPr>
        <p:spPr>
          <a:xfrm>
            <a:off x="695130" y="1594160"/>
            <a:ext cx="5034337"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2" name="Chart Placeholder 3">
            <a:extLst>
              <a:ext uri="{FF2B5EF4-FFF2-40B4-BE49-F238E27FC236}">
                <a16:creationId xmlns:a16="http://schemas.microsoft.com/office/drawing/2014/main" id="{DBD671A7-0E2C-4E60-87F7-A46894780E7C}"/>
              </a:ext>
            </a:extLst>
          </p:cNvPr>
          <p:cNvSpPr>
            <a:spLocks noGrp="1"/>
          </p:cNvSpPr>
          <p:nvPr>
            <p:ph type="chart" sz="quarter" idx="10"/>
          </p:nvPr>
        </p:nvSpPr>
        <p:spPr>
          <a:xfrm>
            <a:off x="695131" y="2130919"/>
            <a:ext cx="5034337" cy="4082556"/>
          </a:xfrm>
          <a:prstGeom prst="rect">
            <a:avLst/>
          </a:prstGeom>
        </p:spPr>
        <p:txBody>
          <a:bodyPr>
            <a:normAutofit/>
          </a:bodyPr>
          <a:lstStyle>
            <a:lvl1pPr marL="0" indent="0">
              <a:buNone/>
              <a:defRPr sz="1600" b="0" i="0">
                <a:solidFill>
                  <a:schemeClr val="bg2">
                    <a:lumMod val="90000"/>
                  </a:schemeClr>
                </a:solidFill>
                <a:latin typeface="+mn-lt"/>
                <a:ea typeface="Cera CY Light" charset="0"/>
                <a:cs typeface="Cera CY Light" charset="0"/>
              </a:defRPr>
            </a:lvl1pPr>
          </a:lstStyle>
          <a:p>
            <a:r>
              <a:rPr lang="ru-RU" dirty="0"/>
              <a:t>Вставка диаграммы</a:t>
            </a:r>
            <a:endParaRPr lang="en-US" dirty="0"/>
          </a:p>
        </p:txBody>
      </p:sp>
      <p:sp>
        <p:nvSpPr>
          <p:cNvPr id="13" name="Текст 4">
            <a:extLst>
              <a:ext uri="{FF2B5EF4-FFF2-40B4-BE49-F238E27FC236}">
                <a16:creationId xmlns:a16="http://schemas.microsoft.com/office/drawing/2014/main" id="{D01DD4FF-4CD0-457A-9EE5-306E067FB638}"/>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5" name="Текст 9">
            <a:extLst>
              <a:ext uri="{FF2B5EF4-FFF2-40B4-BE49-F238E27FC236}">
                <a16:creationId xmlns:a16="http://schemas.microsoft.com/office/drawing/2014/main" id="{49B322E9-F7C0-472B-96AE-3D089A31F7B8}"/>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2644402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omir history _ - rus">
    <p:spTree>
      <p:nvGrpSpPr>
        <p:cNvPr id="1" name=""/>
        <p:cNvGrpSpPr/>
        <p:nvPr/>
      </p:nvGrpSpPr>
      <p:grpSpPr>
        <a:xfrm>
          <a:off x="0" y="0"/>
          <a:ext cx="0" cy="0"/>
          <a:chOff x="0" y="0"/>
          <a:chExt cx="0" cy="0"/>
        </a:xfrm>
      </p:grpSpPr>
      <p:sp>
        <p:nvSpPr>
          <p:cNvPr id="4" name="Freeform 53" descr="© INSCALE GmbH, 26.05.2010&#10;http://www.presentationload.com/">
            <a:extLst>
              <a:ext uri="{FF2B5EF4-FFF2-40B4-BE49-F238E27FC236}">
                <a16:creationId xmlns:a16="http://schemas.microsoft.com/office/drawing/2014/main" id="{3B408E7D-4C25-4491-904F-3D654BDDE36E}"/>
              </a:ext>
            </a:extLst>
          </p:cNvPr>
          <p:cNvSpPr>
            <a:spLocks/>
          </p:cNvSpPr>
          <p:nvPr userDrawn="1"/>
        </p:nvSpPr>
        <p:spPr bwMode="gray">
          <a:xfrm>
            <a:off x="695325" y="1180822"/>
            <a:ext cx="10266725" cy="5308877"/>
          </a:xfrm>
          <a:custGeom>
            <a:avLst/>
            <a:gdLst/>
            <a:ahLst/>
            <a:cxnLst>
              <a:cxn ang="0">
                <a:pos x="0" y="656"/>
              </a:cxn>
              <a:cxn ang="0">
                <a:pos x="854" y="288"/>
              </a:cxn>
              <a:cxn ang="0">
                <a:pos x="1784" y="0"/>
              </a:cxn>
            </a:cxnLst>
            <a:rect l="0" t="0" r="r" b="b"/>
            <a:pathLst>
              <a:path w="1784" h="656">
                <a:moveTo>
                  <a:pt x="0" y="656"/>
                </a:moveTo>
                <a:cubicBezTo>
                  <a:pt x="0" y="656"/>
                  <a:pt x="445" y="353"/>
                  <a:pt x="854" y="288"/>
                </a:cubicBezTo>
                <a:cubicBezTo>
                  <a:pt x="1437" y="196"/>
                  <a:pt x="1536" y="200"/>
                  <a:pt x="1784" y="0"/>
                </a:cubicBezTo>
              </a:path>
            </a:pathLst>
          </a:custGeom>
          <a:noFill/>
          <a:ln w="28575">
            <a:solidFill>
              <a:schemeClr val="tx2"/>
            </a:solidFill>
            <a:miter lim="800000"/>
            <a:headEnd/>
            <a:tailEnd type="triangle" w="med" len="med"/>
          </a:ln>
        </p:spPr>
        <p:txBody>
          <a:bodyPr/>
          <a:lstStyle/>
          <a:p>
            <a:endParaRPr lang="en-US" dirty="0"/>
          </a:p>
        </p:txBody>
      </p:sp>
      <p:sp>
        <p:nvSpPr>
          <p:cNvPr id="5" name="Прямоугольник 4">
            <a:extLst>
              <a:ext uri="{FF2B5EF4-FFF2-40B4-BE49-F238E27FC236}">
                <a16:creationId xmlns:a16="http://schemas.microsoft.com/office/drawing/2014/main" id="{72D217E3-1851-4532-9320-C74DED25DB66}"/>
              </a:ext>
            </a:extLst>
          </p:cNvPr>
          <p:cNvSpPr/>
          <p:nvPr userDrawn="1"/>
        </p:nvSpPr>
        <p:spPr>
          <a:xfrm>
            <a:off x="815793" y="5875946"/>
            <a:ext cx="697627" cy="369332"/>
          </a:xfrm>
          <a:prstGeom prst="rect">
            <a:avLst/>
          </a:prstGeom>
          <a:solidFill>
            <a:schemeClr val="bg1"/>
          </a:solidFill>
        </p:spPr>
        <p:txBody>
          <a:bodyPr wrap="none">
            <a:spAutoFit/>
          </a:bodyPr>
          <a:lstStyle/>
          <a:p>
            <a:pPr algn="ctr"/>
            <a:r>
              <a:rPr lang="en-US" b="1" dirty="0">
                <a:latin typeface="Arial" panose="020B0604020202020204" pitchFamily="34" charset="0"/>
                <a:cs typeface="Arial" panose="020B0604020202020204" pitchFamily="34" charset="0"/>
              </a:rPr>
              <a:t>1987</a:t>
            </a:r>
            <a:endParaRPr lang="ru-RU" b="1" dirty="0"/>
          </a:p>
        </p:txBody>
      </p:sp>
      <p:sp>
        <p:nvSpPr>
          <p:cNvPr id="6" name="Прямоугольник 5">
            <a:extLst>
              <a:ext uri="{FF2B5EF4-FFF2-40B4-BE49-F238E27FC236}">
                <a16:creationId xmlns:a16="http://schemas.microsoft.com/office/drawing/2014/main" id="{369EB486-94BA-4474-B679-D5A87EC807BD}"/>
              </a:ext>
            </a:extLst>
          </p:cNvPr>
          <p:cNvSpPr/>
          <p:nvPr userDrawn="1"/>
        </p:nvSpPr>
        <p:spPr>
          <a:xfrm>
            <a:off x="607863" y="4873565"/>
            <a:ext cx="1561499" cy="938719"/>
          </a:xfrm>
          <a:prstGeom prst="rect">
            <a:avLst/>
          </a:prstGeom>
        </p:spPr>
        <p:txBody>
          <a:bodyPr wrap="square">
            <a:spAutoFit/>
          </a:bodyPr>
          <a:lstStyle/>
          <a:p>
            <a:r>
              <a:rPr lang="ru-RU" sz="1100" dirty="0">
                <a:latin typeface="Arial" panose="020B0604020202020204" pitchFamily="34" charset="0"/>
                <a:cs typeface="Arial" panose="020B0604020202020204" pitchFamily="34" charset="0"/>
              </a:rPr>
              <a:t>Открыт первый советский исследовательский кооператив "Потенциал"</a:t>
            </a:r>
            <a:endParaRPr lang="en-US" sz="1100" dirty="0">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803564CC-EFF1-4EB1-BC55-3EF488DBEC40}"/>
              </a:ext>
            </a:extLst>
          </p:cNvPr>
          <p:cNvSpPr/>
          <p:nvPr userDrawn="1"/>
        </p:nvSpPr>
        <p:spPr>
          <a:xfrm>
            <a:off x="2079863" y="4869609"/>
            <a:ext cx="697627" cy="369332"/>
          </a:xfrm>
          <a:prstGeom prst="rect">
            <a:avLst/>
          </a:prstGeom>
          <a:solidFill>
            <a:schemeClr val="bg1"/>
          </a:solidFill>
        </p:spPr>
        <p:txBody>
          <a:bodyPr wrap="none">
            <a:spAutoFit/>
          </a:bodyPr>
          <a:lstStyle/>
          <a:p>
            <a:pPr algn="ctr"/>
            <a:r>
              <a:rPr lang="en-US" b="1" dirty="0">
                <a:latin typeface="Arial" panose="020B0604020202020204" pitchFamily="34" charset="0"/>
                <a:cs typeface="Arial" panose="020B0604020202020204" pitchFamily="34" charset="0"/>
              </a:rPr>
              <a:t>1989</a:t>
            </a:r>
            <a:endParaRPr lang="ru-RU" b="1" dirty="0"/>
          </a:p>
        </p:txBody>
      </p:sp>
      <p:sp>
        <p:nvSpPr>
          <p:cNvPr id="8" name="Прямоугольник 7">
            <a:extLst>
              <a:ext uri="{FF2B5EF4-FFF2-40B4-BE49-F238E27FC236}">
                <a16:creationId xmlns:a16="http://schemas.microsoft.com/office/drawing/2014/main" id="{12E2BF87-D7B1-46EE-8941-1B91CDBCB94C}"/>
              </a:ext>
            </a:extLst>
          </p:cNvPr>
          <p:cNvSpPr/>
          <p:nvPr userDrawn="1"/>
        </p:nvSpPr>
        <p:spPr>
          <a:xfrm>
            <a:off x="2109580" y="5234985"/>
            <a:ext cx="1583095" cy="600164"/>
          </a:xfrm>
          <a:prstGeom prst="rect">
            <a:avLst/>
          </a:prstGeom>
        </p:spPr>
        <p:txBody>
          <a:bodyPr wrap="square">
            <a:spAutoFit/>
          </a:bodyPr>
          <a:lstStyle/>
          <a:p>
            <a:r>
              <a:rPr lang="ru-RU" sz="1100" dirty="0">
                <a:latin typeface="Arial" panose="020B0604020202020204" pitchFamily="34" charset="0"/>
                <a:cs typeface="Arial" panose="020B0604020202020204" pitchFamily="34" charset="0"/>
              </a:rPr>
              <a:t>Создан исследовательский центр Ромир</a:t>
            </a:r>
          </a:p>
        </p:txBody>
      </p:sp>
      <p:sp>
        <p:nvSpPr>
          <p:cNvPr id="9" name="Прямоугольник 8">
            <a:extLst>
              <a:ext uri="{FF2B5EF4-FFF2-40B4-BE49-F238E27FC236}">
                <a16:creationId xmlns:a16="http://schemas.microsoft.com/office/drawing/2014/main" id="{BE293C84-2EF8-4A7F-8244-97C4D8895EB5}"/>
              </a:ext>
            </a:extLst>
          </p:cNvPr>
          <p:cNvSpPr/>
          <p:nvPr userDrawn="1"/>
        </p:nvSpPr>
        <p:spPr>
          <a:xfrm>
            <a:off x="2995048" y="4255856"/>
            <a:ext cx="697627" cy="369332"/>
          </a:xfrm>
          <a:prstGeom prst="rect">
            <a:avLst/>
          </a:prstGeom>
          <a:solidFill>
            <a:schemeClr val="bg1"/>
          </a:solidFill>
        </p:spPr>
        <p:txBody>
          <a:bodyPr wrap="none">
            <a:spAutoFit/>
          </a:bodyPr>
          <a:lstStyle/>
          <a:p>
            <a:pPr algn="ctr"/>
            <a:r>
              <a:rPr lang="ru-RU" b="1" dirty="0">
                <a:latin typeface="Arial" panose="020B0604020202020204" pitchFamily="34" charset="0"/>
                <a:cs typeface="Arial" panose="020B0604020202020204" pitchFamily="34" charset="0"/>
              </a:rPr>
              <a:t>1999</a:t>
            </a:r>
            <a:endParaRPr lang="ru-RU" b="1" dirty="0"/>
          </a:p>
        </p:txBody>
      </p:sp>
      <p:sp>
        <p:nvSpPr>
          <p:cNvPr id="10" name="Прямоугольник 9">
            <a:extLst>
              <a:ext uri="{FF2B5EF4-FFF2-40B4-BE49-F238E27FC236}">
                <a16:creationId xmlns:a16="http://schemas.microsoft.com/office/drawing/2014/main" id="{5E18F657-42B9-4818-BB75-AE9C3E542262}"/>
              </a:ext>
            </a:extLst>
          </p:cNvPr>
          <p:cNvSpPr/>
          <p:nvPr userDrawn="1"/>
        </p:nvSpPr>
        <p:spPr>
          <a:xfrm>
            <a:off x="1378570" y="3061987"/>
            <a:ext cx="1830513" cy="1277273"/>
          </a:xfrm>
          <a:prstGeom prst="rect">
            <a:avLst/>
          </a:prstGeom>
        </p:spPr>
        <p:txBody>
          <a:bodyPr wrap="square">
            <a:spAutoFit/>
          </a:bodyPr>
          <a:lstStyle/>
          <a:p>
            <a:r>
              <a:rPr lang="ru-RU" sz="1100" dirty="0">
                <a:latin typeface="Arial" panose="020B0604020202020204" pitchFamily="34" charset="0"/>
                <a:cs typeface="Arial" panose="020B0604020202020204" pitchFamily="34" charset="0"/>
              </a:rPr>
              <a:t>Организовано Агентство исследований российского интернета (Monitoring.ru). </a:t>
            </a:r>
          </a:p>
          <a:p>
            <a:r>
              <a:rPr lang="ru-RU" sz="1100" dirty="0">
                <a:latin typeface="Arial" panose="020B0604020202020204" pitchFamily="34" charset="0"/>
                <a:cs typeface="Arial" panose="020B0604020202020204" pitchFamily="34" charset="0"/>
              </a:rPr>
              <a:t>Первенство в изучении интернет-аудитории </a:t>
            </a:r>
          </a:p>
          <a:p>
            <a:r>
              <a:rPr lang="ru-RU" sz="1100" dirty="0">
                <a:latin typeface="Arial" panose="020B0604020202020204" pitchFamily="34" charset="0"/>
                <a:cs typeface="Arial" panose="020B0604020202020204" pitchFamily="34" charset="0"/>
              </a:rPr>
              <a:t>и онлайн исследованиях</a:t>
            </a:r>
          </a:p>
        </p:txBody>
      </p:sp>
      <p:sp>
        <p:nvSpPr>
          <p:cNvPr id="11" name="Прямоугольник 10">
            <a:extLst>
              <a:ext uri="{FF2B5EF4-FFF2-40B4-BE49-F238E27FC236}">
                <a16:creationId xmlns:a16="http://schemas.microsoft.com/office/drawing/2014/main" id="{A1EDCB49-9A4E-414B-9060-33DC556A3336}"/>
              </a:ext>
            </a:extLst>
          </p:cNvPr>
          <p:cNvSpPr/>
          <p:nvPr userDrawn="1"/>
        </p:nvSpPr>
        <p:spPr>
          <a:xfrm>
            <a:off x="3972356" y="3723230"/>
            <a:ext cx="697627" cy="369332"/>
          </a:xfrm>
          <a:prstGeom prst="rect">
            <a:avLst/>
          </a:prstGeom>
          <a:solidFill>
            <a:schemeClr val="bg1"/>
          </a:solidFill>
        </p:spPr>
        <p:txBody>
          <a:bodyPr wrap="square">
            <a:spAutoFit/>
          </a:bodyPr>
          <a:lstStyle/>
          <a:p>
            <a:pPr algn="ctr"/>
            <a:r>
              <a:rPr lang="ru-RU" b="1" dirty="0">
                <a:latin typeface="Arial" panose="020B0604020202020204" pitchFamily="34" charset="0"/>
                <a:cs typeface="Arial" panose="020B0604020202020204" pitchFamily="34" charset="0"/>
              </a:rPr>
              <a:t>2002</a:t>
            </a:r>
            <a:endParaRPr lang="ru-RU" b="1" dirty="0"/>
          </a:p>
        </p:txBody>
      </p:sp>
      <p:sp>
        <p:nvSpPr>
          <p:cNvPr id="12" name="Прямоугольник 11">
            <a:extLst>
              <a:ext uri="{FF2B5EF4-FFF2-40B4-BE49-F238E27FC236}">
                <a16:creationId xmlns:a16="http://schemas.microsoft.com/office/drawing/2014/main" id="{1BDBCD38-99BF-4BA4-A168-9A587FAAA47C}"/>
              </a:ext>
            </a:extLst>
          </p:cNvPr>
          <p:cNvSpPr/>
          <p:nvPr userDrawn="1"/>
        </p:nvSpPr>
        <p:spPr>
          <a:xfrm>
            <a:off x="4240735" y="4098406"/>
            <a:ext cx="1454756" cy="430887"/>
          </a:xfrm>
          <a:prstGeom prst="rect">
            <a:avLst/>
          </a:prstGeom>
        </p:spPr>
        <p:txBody>
          <a:bodyPr wrap="square">
            <a:spAutoFit/>
          </a:bodyPr>
          <a:lstStyle/>
          <a:p>
            <a:r>
              <a:rPr lang="ru-RU" sz="1100" dirty="0">
                <a:latin typeface="Arial" panose="020B0604020202020204" pitchFamily="34" charset="0"/>
                <a:cs typeface="Arial" panose="020B0604020202020204" pitchFamily="34" charset="0"/>
              </a:rPr>
              <a:t>Создание группы компаний Ромир</a:t>
            </a:r>
            <a:endParaRPr lang="en-US" sz="1100" dirty="0">
              <a:latin typeface="Arial" panose="020B0604020202020204" pitchFamily="34" charset="0"/>
              <a:cs typeface="Arial" panose="020B0604020202020204" pitchFamily="34" charset="0"/>
            </a:endParaRPr>
          </a:p>
        </p:txBody>
      </p:sp>
      <p:sp>
        <p:nvSpPr>
          <p:cNvPr id="13" name="Прямоугольник 12">
            <a:extLst>
              <a:ext uri="{FF2B5EF4-FFF2-40B4-BE49-F238E27FC236}">
                <a16:creationId xmlns:a16="http://schemas.microsoft.com/office/drawing/2014/main" id="{287E6E42-E681-4CBA-9D43-6E0129A7077F}"/>
              </a:ext>
            </a:extLst>
          </p:cNvPr>
          <p:cNvSpPr/>
          <p:nvPr userDrawn="1"/>
        </p:nvSpPr>
        <p:spPr>
          <a:xfrm>
            <a:off x="5269631" y="3318473"/>
            <a:ext cx="697627" cy="369332"/>
          </a:xfrm>
          <a:prstGeom prst="rect">
            <a:avLst/>
          </a:prstGeom>
          <a:solidFill>
            <a:schemeClr val="bg1"/>
          </a:solidFill>
        </p:spPr>
        <p:txBody>
          <a:bodyPr wrap="none">
            <a:spAutoFit/>
          </a:bodyPr>
          <a:lstStyle/>
          <a:p>
            <a:pPr algn="ctr"/>
            <a:r>
              <a:rPr lang="ru-RU" b="1" dirty="0">
                <a:latin typeface="Arial" panose="020B0604020202020204" pitchFamily="34" charset="0"/>
                <a:cs typeface="Arial" panose="020B0604020202020204" pitchFamily="34" charset="0"/>
              </a:rPr>
              <a:t>2007</a:t>
            </a:r>
            <a:endParaRPr lang="ru-RU" b="1" dirty="0"/>
          </a:p>
        </p:txBody>
      </p:sp>
      <p:sp>
        <p:nvSpPr>
          <p:cNvPr id="14" name="Прямоугольник 13">
            <a:extLst>
              <a:ext uri="{FF2B5EF4-FFF2-40B4-BE49-F238E27FC236}">
                <a16:creationId xmlns:a16="http://schemas.microsoft.com/office/drawing/2014/main" id="{EC2EC501-FE26-4073-BC36-B448EDB2FDB7}"/>
              </a:ext>
            </a:extLst>
          </p:cNvPr>
          <p:cNvSpPr/>
          <p:nvPr userDrawn="1"/>
        </p:nvSpPr>
        <p:spPr>
          <a:xfrm>
            <a:off x="6521870" y="3030382"/>
            <a:ext cx="697627" cy="369332"/>
          </a:xfrm>
          <a:prstGeom prst="rect">
            <a:avLst/>
          </a:prstGeom>
          <a:solidFill>
            <a:schemeClr val="bg1"/>
          </a:solidFill>
        </p:spPr>
        <p:txBody>
          <a:bodyPr wrap="square">
            <a:spAutoFit/>
          </a:bodyPr>
          <a:lstStyle/>
          <a:p>
            <a:pPr algn="ctr"/>
            <a:r>
              <a:rPr lang="ru-RU" b="1" dirty="0">
                <a:latin typeface="Arial" panose="020B0604020202020204" pitchFamily="34" charset="0"/>
                <a:cs typeface="Arial" panose="020B0604020202020204" pitchFamily="34" charset="0"/>
              </a:rPr>
              <a:t>2010</a:t>
            </a:r>
            <a:endParaRPr lang="ru-RU" b="1" dirty="0"/>
          </a:p>
        </p:txBody>
      </p:sp>
      <p:sp>
        <p:nvSpPr>
          <p:cNvPr id="15" name="Прямоугольник 14">
            <a:extLst>
              <a:ext uri="{FF2B5EF4-FFF2-40B4-BE49-F238E27FC236}">
                <a16:creationId xmlns:a16="http://schemas.microsoft.com/office/drawing/2014/main" id="{9F047F31-0852-416A-90E6-1B5BC2202AB7}"/>
              </a:ext>
            </a:extLst>
          </p:cNvPr>
          <p:cNvSpPr/>
          <p:nvPr userDrawn="1"/>
        </p:nvSpPr>
        <p:spPr>
          <a:xfrm>
            <a:off x="7811988" y="2706059"/>
            <a:ext cx="697627" cy="369332"/>
          </a:xfrm>
          <a:prstGeom prst="rect">
            <a:avLst/>
          </a:prstGeom>
          <a:solidFill>
            <a:schemeClr val="bg1"/>
          </a:solidFill>
        </p:spPr>
        <p:txBody>
          <a:bodyPr wrap="none">
            <a:spAutoFit/>
          </a:bodyPr>
          <a:lstStyle/>
          <a:p>
            <a:pPr algn="ctr"/>
            <a:r>
              <a:rPr lang="ru-RU" b="1" dirty="0">
                <a:latin typeface="Arial" panose="020B0604020202020204" pitchFamily="34" charset="0"/>
                <a:cs typeface="Arial" panose="020B0604020202020204" pitchFamily="34" charset="0"/>
              </a:rPr>
              <a:t>2012</a:t>
            </a:r>
            <a:endParaRPr lang="ru-RU" b="1" dirty="0"/>
          </a:p>
        </p:txBody>
      </p:sp>
      <p:sp>
        <p:nvSpPr>
          <p:cNvPr id="16" name="Прямоугольник 15">
            <a:extLst>
              <a:ext uri="{FF2B5EF4-FFF2-40B4-BE49-F238E27FC236}">
                <a16:creationId xmlns:a16="http://schemas.microsoft.com/office/drawing/2014/main" id="{BF289235-8A77-4EBE-AD0C-76BAE0D627DD}"/>
              </a:ext>
            </a:extLst>
          </p:cNvPr>
          <p:cNvSpPr/>
          <p:nvPr userDrawn="1"/>
        </p:nvSpPr>
        <p:spPr>
          <a:xfrm>
            <a:off x="8959716" y="2300570"/>
            <a:ext cx="697627" cy="369332"/>
          </a:xfrm>
          <a:prstGeom prst="rect">
            <a:avLst/>
          </a:prstGeom>
          <a:solidFill>
            <a:schemeClr val="bg1"/>
          </a:solidFill>
        </p:spPr>
        <p:txBody>
          <a:bodyPr wrap="none">
            <a:spAutoFit/>
          </a:bodyPr>
          <a:lstStyle/>
          <a:p>
            <a:pPr algn="ctr"/>
            <a:r>
              <a:rPr lang="ru-RU" b="1" dirty="0">
                <a:latin typeface="Arial" panose="020B0604020202020204" pitchFamily="34" charset="0"/>
                <a:cs typeface="Arial" panose="020B0604020202020204" pitchFamily="34" charset="0"/>
              </a:rPr>
              <a:t>2013</a:t>
            </a:r>
            <a:endParaRPr lang="ru-RU" b="1" dirty="0"/>
          </a:p>
        </p:txBody>
      </p:sp>
      <p:sp>
        <p:nvSpPr>
          <p:cNvPr id="17" name="Прямоугольник 16">
            <a:extLst>
              <a:ext uri="{FF2B5EF4-FFF2-40B4-BE49-F238E27FC236}">
                <a16:creationId xmlns:a16="http://schemas.microsoft.com/office/drawing/2014/main" id="{46329B26-2E36-47A8-9666-515CD9D81C0D}"/>
              </a:ext>
            </a:extLst>
          </p:cNvPr>
          <p:cNvSpPr/>
          <p:nvPr userDrawn="1"/>
        </p:nvSpPr>
        <p:spPr>
          <a:xfrm>
            <a:off x="9929892" y="1714156"/>
            <a:ext cx="697627" cy="369332"/>
          </a:xfrm>
          <a:prstGeom prst="rect">
            <a:avLst/>
          </a:prstGeom>
          <a:solidFill>
            <a:schemeClr val="bg1"/>
          </a:solidFill>
        </p:spPr>
        <p:txBody>
          <a:bodyPr wrap="none">
            <a:spAutoFit/>
          </a:bodyPr>
          <a:lstStyle/>
          <a:p>
            <a:pPr algn="ctr"/>
            <a:r>
              <a:rPr lang="ru-RU" b="1" dirty="0">
                <a:latin typeface="Arial" panose="020B0604020202020204" pitchFamily="34" charset="0"/>
                <a:cs typeface="Arial" panose="020B0604020202020204" pitchFamily="34" charset="0"/>
              </a:rPr>
              <a:t>2017</a:t>
            </a:r>
            <a:endParaRPr lang="ru-RU" b="1" dirty="0"/>
          </a:p>
        </p:txBody>
      </p:sp>
      <p:sp>
        <p:nvSpPr>
          <p:cNvPr id="18" name="Прямоугольник 17">
            <a:extLst>
              <a:ext uri="{FF2B5EF4-FFF2-40B4-BE49-F238E27FC236}">
                <a16:creationId xmlns:a16="http://schemas.microsoft.com/office/drawing/2014/main" id="{91F7BE1B-16FE-4775-BDDE-6276FB2D762C}"/>
              </a:ext>
            </a:extLst>
          </p:cNvPr>
          <p:cNvSpPr/>
          <p:nvPr userDrawn="1"/>
        </p:nvSpPr>
        <p:spPr>
          <a:xfrm>
            <a:off x="4160410" y="2654229"/>
            <a:ext cx="1578516" cy="1107996"/>
          </a:xfrm>
          <a:prstGeom prst="rect">
            <a:avLst/>
          </a:prstGeom>
        </p:spPr>
        <p:txBody>
          <a:bodyPr wrap="square">
            <a:spAutoFit/>
          </a:bodyPr>
          <a:lstStyle/>
          <a:p>
            <a:r>
              <a:rPr lang="ru-RU" sz="1100" dirty="0">
                <a:latin typeface="Arial" panose="020B0604020202020204" pitchFamily="34" charset="0"/>
                <a:cs typeface="Arial" panose="020B0604020202020204" pitchFamily="34" charset="0"/>
              </a:rPr>
              <a:t>Запуск уникальной скан-панели домохозяйств </a:t>
            </a:r>
          </a:p>
          <a:p>
            <a:r>
              <a:rPr lang="en-US" sz="1100" dirty="0" err="1">
                <a:latin typeface="Arial" panose="020B0604020202020204" pitchFamily="34" charset="0"/>
                <a:cs typeface="Arial" panose="020B0604020202020204" pitchFamily="34" charset="0"/>
              </a:rPr>
              <a:t>Romir</a:t>
            </a:r>
            <a:r>
              <a:rPr lang="en-US" sz="1100" dirty="0">
                <a:latin typeface="Arial" panose="020B0604020202020204" pitchFamily="34" charset="0"/>
                <a:cs typeface="Arial" panose="020B0604020202020204" pitchFamily="34" charset="0"/>
              </a:rPr>
              <a:t> Scan Panel </a:t>
            </a:r>
            <a:r>
              <a:rPr lang="ru-RU" sz="1100" dirty="0">
                <a:latin typeface="Arial" panose="020B0604020202020204" pitchFamily="34" charset="0"/>
                <a:cs typeface="Arial" panose="020B0604020202020204" pitchFamily="34" charset="0"/>
              </a:rPr>
              <a:t> География Россия 10+ </a:t>
            </a:r>
            <a:r>
              <a:rPr lang="en-US" sz="1100" dirty="0">
                <a:latin typeface="Arial" panose="020B0604020202020204" pitchFamily="34" charset="0"/>
                <a:cs typeface="Arial" panose="020B0604020202020204" pitchFamily="34" charset="0"/>
              </a:rPr>
              <a:t> </a:t>
            </a:r>
            <a:endParaRPr lang="ru-RU" sz="1100" dirty="0">
              <a:latin typeface="Arial" panose="020B0604020202020204" pitchFamily="34" charset="0"/>
              <a:cs typeface="Arial" panose="020B0604020202020204" pitchFamily="34" charset="0"/>
            </a:endParaRPr>
          </a:p>
        </p:txBody>
      </p:sp>
      <p:sp>
        <p:nvSpPr>
          <p:cNvPr id="19" name="Текст 3">
            <a:extLst>
              <a:ext uri="{FF2B5EF4-FFF2-40B4-BE49-F238E27FC236}">
                <a16:creationId xmlns:a16="http://schemas.microsoft.com/office/drawing/2014/main" id="{4FE6A452-AC3D-4D46-A42C-82DF2B69FDD7}"/>
              </a:ext>
            </a:extLst>
          </p:cNvPr>
          <p:cNvSpPr txBox="1">
            <a:spLocks/>
          </p:cNvSpPr>
          <p:nvPr userDrawn="1"/>
        </p:nvSpPr>
        <p:spPr>
          <a:xfrm>
            <a:off x="695322" y="566461"/>
            <a:ext cx="10548942" cy="614362"/>
          </a:xfrm>
          <a:prstGeom prst="rect">
            <a:avLst/>
          </a:prstGeom>
        </p:spPr>
        <p:txBody>
          <a:bodyPr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ru-RU" sz="3000" b="1" kern="120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4000" dirty="0">
                <a:solidFill>
                  <a:prstClr val="black"/>
                </a:solidFill>
              </a:rPr>
              <a:t>История Ромира</a:t>
            </a:r>
          </a:p>
        </p:txBody>
      </p:sp>
      <p:sp>
        <p:nvSpPr>
          <p:cNvPr id="20" name="Прямоугольник 19">
            <a:extLst>
              <a:ext uri="{FF2B5EF4-FFF2-40B4-BE49-F238E27FC236}">
                <a16:creationId xmlns:a16="http://schemas.microsoft.com/office/drawing/2014/main" id="{7EE9BEFE-6B0A-4AA1-9E13-5047FFBCBED2}"/>
              </a:ext>
            </a:extLst>
          </p:cNvPr>
          <p:cNvSpPr/>
          <p:nvPr userDrawn="1"/>
        </p:nvSpPr>
        <p:spPr>
          <a:xfrm>
            <a:off x="6729281" y="3369547"/>
            <a:ext cx="1888007" cy="769441"/>
          </a:xfrm>
          <a:prstGeom prst="rect">
            <a:avLst/>
          </a:prstGeom>
        </p:spPr>
        <p:txBody>
          <a:bodyPr wrap="square">
            <a:spAutoFit/>
          </a:bodyPr>
          <a:lstStyle/>
          <a:p>
            <a:r>
              <a:rPr lang="ru-RU" sz="1100" dirty="0">
                <a:latin typeface="Arial" panose="020B0604020202020204" pitchFamily="34" charset="0"/>
                <a:cs typeface="Arial" panose="020B0604020202020204" pitchFamily="34" charset="0"/>
              </a:rPr>
              <a:t>Открытие в Москве первой в России </a:t>
            </a:r>
          </a:p>
          <a:p>
            <a:r>
              <a:rPr lang="ru-RU" sz="1100" dirty="0">
                <a:latin typeface="Arial" panose="020B0604020202020204" pitchFamily="34" charset="0"/>
                <a:cs typeface="Arial" panose="020B0604020202020204" pitchFamily="34" charset="0"/>
              </a:rPr>
              <a:t>тестовой лаборатории </a:t>
            </a:r>
          </a:p>
          <a:p>
            <a:r>
              <a:rPr lang="ru-RU" sz="1100" dirty="0">
                <a:latin typeface="Arial" panose="020B0604020202020204" pitchFamily="34" charset="0"/>
                <a:cs typeface="Arial" panose="020B0604020202020204" pitchFamily="34" charset="0"/>
              </a:rPr>
              <a:t>в торговом центре</a:t>
            </a:r>
          </a:p>
        </p:txBody>
      </p:sp>
      <p:sp>
        <p:nvSpPr>
          <p:cNvPr id="21" name="Прямоугольник 20">
            <a:extLst>
              <a:ext uri="{FF2B5EF4-FFF2-40B4-BE49-F238E27FC236}">
                <a16:creationId xmlns:a16="http://schemas.microsoft.com/office/drawing/2014/main" id="{CEBD5838-99F3-4365-8488-2D4B695BDD7C}"/>
              </a:ext>
            </a:extLst>
          </p:cNvPr>
          <p:cNvSpPr/>
          <p:nvPr userDrawn="1"/>
        </p:nvSpPr>
        <p:spPr>
          <a:xfrm>
            <a:off x="7191159" y="2003050"/>
            <a:ext cx="1702889" cy="769441"/>
          </a:xfrm>
          <a:prstGeom prst="rect">
            <a:avLst/>
          </a:prstGeom>
        </p:spPr>
        <p:txBody>
          <a:bodyPr wrap="square">
            <a:spAutoFit/>
          </a:bodyPr>
          <a:lstStyle/>
          <a:p>
            <a:r>
              <a:rPr lang="ru-RU" sz="1100" dirty="0">
                <a:latin typeface="Arial" panose="020B0604020202020204" pitchFamily="34" charset="0"/>
                <a:cs typeface="Arial" panose="020B0604020202020204" pitchFamily="34" charset="0"/>
              </a:rPr>
              <a:t>Запуск скан-панели внедомашнего потребления </a:t>
            </a:r>
          </a:p>
          <a:p>
            <a:r>
              <a:rPr lang="ru-RU" sz="1100" dirty="0">
                <a:latin typeface="Arial" panose="020B0604020202020204" pitchFamily="34" charset="0"/>
                <a:cs typeface="Arial" panose="020B0604020202020204" pitchFamily="34" charset="0"/>
              </a:rPr>
              <a:t>(Москва)</a:t>
            </a:r>
            <a:endParaRPr lang="en-US" sz="1100" dirty="0">
              <a:latin typeface="Arial" panose="020B0604020202020204" pitchFamily="34" charset="0"/>
              <a:cs typeface="Arial" panose="020B0604020202020204" pitchFamily="34" charset="0"/>
            </a:endParaRPr>
          </a:p>
        </p:txBody>
      </p:sp>
      <p:sp>
        <p:nvSpPr>
          <p:cNvPr id="22" name="Прямоугольник 21">
            <a:extLst>
              <a:ext uri="{FF2B5EF4-FFF2-40B4-BE49-F238E27FC236}">
                <a16:creationId xmlns:a16="http://schemas.microsoft.com/office/drawing/2014/main" id="{5052197F-0DCB-4ADC-94F1-2163CED81EDE}"/>
              </a:ext>
            </a:extLst>
          </p:cNvPr>
          <p:cNvSpPr/>
          <p:nvPr userDrawn="1"/>
        </p:nvSpPr>
        <p:spPr>
          <a:xfrm>
            <a:off x="9264248" y="2666197"/>
            <a:ext cx="1331287" cy="600164"/>
          </a:xfrm>
          <a:prstGeom prst="rect">
            <a:avLst/>
          </a:prstGeom>
        </p:spPr>
        <p:txBody>
          <a:bodyPr wrap="square">
            <a:spAutoFit/>
          </a:bodyPr>
          <a:lstStyle/>
          <a:p>
            <a:r>
              <a:rPr lang="ru-RU" sz="1100" dirty="0">
                <a:latin typeface="Arial" panose="020B0604020202020204" pitchFamily="34" charset="0"/>
                <a:cs typeface="Arial" panose="020B0604020202020204" pitchFamily="34" charset="0"/>
              </a:rPr>
              <a:t>Открытие лаборатории </a:t>
            </a:r>
            <a:r>
              <a:rPr lang="ru-RU" sz="1100" dirty="0" err="1">
                <a:latin typeface="Arial" panose="020B0604020202020204" pitchFamily="34" charset="0"/>
                <a:cs typeface="Arial" panose="020B0604020202020204" pitchFamily="34" charset="0"/>
              </a:rPr>
              <a:t>нейромаркетинга</a:t>
            </a:r>
            <a:endParaRPr lang="en-US" sz="1100" dirty="0">
              <a:latin typeface="Arial" panose="020B0604020202020204" pitchFamily="34" charset="0"/>
              <a:cs typeface="Arial" panose="020B0604020202020204" pitchFamily="34" charset="0"/>
            </a:endParaRPr>
          </a:p>
        </p:txBody>
      </p:sp>
      <p:sp>
        <p:nvSpPr>
          <p:cNvPr id="23" name="Прямоугольник 22">
            <a:extLst>
              <a:ext uri="{FF2B5EF4-FFF2-40B4-BE49-F238E27FC236}">
                <a16:creationId xmlns:a16="http://schemas.microsoft.com/office/drawing/2014/main" id="{FBC6BA15-E646-4ED7-B419-C740E3EECF3F}"/>
              </a:ext>
            </a:extLst>
          </p:cNvPr>
          <p:cNvSpPr/>
          <p:nvPr userDrawn="1"/>
        </p:nvSpPr>
        <p:spPr>
          <a:xfrm>
            <a:off x="8797917" y="1034562"/>
            <a:ext cx="1995786" cy="938719"/>
          </a:xfrm>
          <a:prstGeom prst="rect">
            <a:avLst/>
          </a:prstGeom>
        </p:spPr>
        <p:txBody>
          <a:bodyPr wrap="square">
            <a:spAutoFit/>
          </a:bodyPr>
          <a:lstStyle/>
          <a:p>
            <a:r>
              <a:rPr lang="ru-RU" sz="1100" dirty="0">
                <a:latin typeface="Arial" panose="020B0604020202020204" pitchFamily="34" charset="0"/>
                <a:cs typeface="Arial" panose="020B0604020202020204" pitchFamily="34" charset="0"/>
              </a:rPr>
              <a:t>Внедрение QR технологии для повышения </a:t>
            </a:r>
          </a:p>
          <a:p>
            <a:r>
              <a:rPr lang="ru-RU" sz="1100" dirty="0">
                <a:latin typeface="Arial" panose="020B0604020202020204" pitchFamily="34" charset="0"/>
                <a:cs typeface="Arial" panose="020B0604020202020204" pitchFamily="34" charset="0"/>
              </a:rPr>
              <a:t>качества данных </a:t>
            </a:r>
          </a:p>
          <a:p>
            <a:r>
              <a:rPr lang="en-US" sz="1100" dirty="0" err="1">
                <a:latin typeface="Arial" panose="020B0604020202020204" pitchFamily="34" charset="0"/>
                <a:cs typeface="Arial" panose="020B0604020202020204" pitchFamily="34" charset="0"/>
              </a:rPr>
              <a:t>Romir</a:t>
            </a:r>
            <a:r>
              <a:rPr lang="en-US" sz="1100" dirty="0">
                <a:latin typeface="Arial" panose="020B0604020202020204" pitchFamily="34" charset="0"/>
                <a:cs typeface="Arial" panose="020B0604020202020204" pitchFamily="34" charset="0"/>
              </a:rPr>
              <a:t> Scan Panel </a:t>
            </a:r>
            <a:r>
              <a:rPr lang="ru-RU" sz="1100" dirty="0">
                <a:latin typeface="Arial" panose="020B0604020202020204" pitchFamily="34" charset="0"/>
                <a:cs typeface="Arial" panose="020B0604020202020204" pitchFamily="34" charset="0"/>
              </a:rPr>
              <a:t> География Россия 10+ </a:t>
            </a:r>
            <a:r>
              <a:rPr lang="en-US" sz="1100" dirty="0">
                <a:latin typeface="Arial" panose="020B0604020202020204" pitchFamily="34" charset="0"/>
                <a:cs typeface="Arial" panose="020B0604020202020204" pitchFamily="34" charset="0"/>
              </a:rPr>
              <a:t> </a:t>
            </a:r>
            <a:endParaRPr lang="ru-RU" sz="1100" dirty="0">
              <a:latin typeface="Arial" panose="020B0604020202020204" pitchFamily="34" charset="0"/>
              <a:cs typeface="Arial" panose="020B0604020202020204" pitchFamily="34" charset="0"/>
            </a:endParaRPr>
          </a:p>
        </p:txBody>
      </p:sp>
      <p:sp>
        <p:nvSpPr>
          <p:cNvPr id="24" name="Номер слайда 5">
            <a:extLst>
              <a:ext uri="{FF2B5EF4-FFF2-40B4-BE49-F238E27FC236}">
                <a16:creationId xmlns:a16="http://schemas.microsoft.com/office/drawing/2014/main" id="{EE3CBD6D-16CB-42A3-ADE2-0E99F10A5D1B}"/>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Tree>
    <p:extLst>
      <p:ext uri="{BB962C8B-B14F-4D97-AF65-F5344CB8AC3E}">
        <p14:creationId xmlns:p14="http://schemas.microsoft.com/office/powerpoint/2010/main" val="27310416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rt + Table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7" name="Текст 11">
            <a:extLst>
              <a:ext uri="{FF2B5EF4-FFF2-40B4-BE49-F238E27FC236}">
                <a16:creationId xmlns:a16="http://schemas.microsoft.com/office/drawing/2014/main" id="{7929774B-F8C0-4BC4-8C46-2586D0B9FCF7}"/>
              </a:ext>
            </a:extLst>
          </p:cNvPr>
          <p:cNvSpPr>
            <a:spLocks noGrp="1"/>
          </p:cNvSpPr>
          <p:nvPr>
            <p:ph type="body" sz="quarter" idx="18"/>
          </p:nvPr>
        </p:nvSpPr>
        <p:spPr>
          <a:xfrm>
            <a:off x="6933087" y="1594160"/>
            <a:ext cx="4289391"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9" name="Таблица 2">
            <a:extLst>
              <a:ext uri="{FF2B5EF4-FFF2-40B4-BE49-F238E27FC236}">
                <a16:creationId xmlns:a16="http://schemas.microsoft.com/office/drawing/2014/main" id="{F7669B65-04CA-43E8-8105-45F5A4CE8AC4}"/>
              </a:ext>
            </a:extLst>
          </p:cNvPr>
          <p:cNvSpPr>
            <a:spLocks noGrp="1"/>
          </p:cNvSpPr>
          <p:nvPr>
            <p:ph type="tbl" sz="quarter" idx="19"/>
          </p:nvPr>
        </p:nvSpPr>
        <p:spPr>
          <a:xfrm>
            <a:off x="6933054" y="2130918"/>
            <a:ext cx="4289273"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1" name="Текст 11">
            <a:extLst>
              <a:ext uri="{FF2B5EF4-FFF2-40B4-BE49-F238E27FC236}">
                <a16:creationId xmlns:a16="http://schemas.microsoft.com/office/drawing/2014/main" id="{9C6CAB86-E492-471F-8526-1211590EDEAA}"/>
              </a:ext>
            </a:extLst>
          </p:cNvPr>
          <p:cNvSpPr>
            <a:spLocks noGrp="1"/>
          </p:cNvSpPr>
          <p:nvPr>
            <p:ph type="body" sz="quarter" idx="24"/>
          </p:nvPr>
        </p:nvSpPr>
        <p:spPr>
          <a:xfrm>
            <a:off x="1321147" y="1594160"/>
            <a:ext cx="4774852"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2" name="Chart Placeholder 3">
            <a:extLst>
              <a:ext uri="{FF2B5EF4-FFF2-40B4-BE49-F238E27FC236}">
                <a16:creationId xmlns:a16="http://schemas.microsoft.com/office/drawing/2014/main" id="{DBD671A7-0E2C-4E60-87F7-A46894780E7C}"/>
              </a:ext>
            </a:extLst>
          </p:cNvPr>
          <p:cNvSpPr>
            <a:spLocks noGrp="1"/>
          </p:cNvSpPr>
          <p:nvPr>
            <p:ph type="chart" sz="quarter" idx="10"/>
          </p:nvPr>
        </p:nvSpPr>
        <p:spPr>
          <a:xfrm>
            <a:off x="1321148" y="2130919"/>
            <a:ext cx="4774852" cy="4082556"/>
          </a:xfrm>
          <a:prstGeom prst="rect">
            <a:avLst/>
          </a:prstGeom>
        </p:spPr>
        <p:txBody>
          <a:bodyPr>
            <a:normAutofit/>
          </a:bodyPr>
          <a:lstStyle>
            <a:lvl1pPr marL="0" indent="0">
              <a:buNone/>
              <a:defRPr sz="1600" b="0" i="0">
                <a:solidFill>
                  <a:schemeClr val="bg2">
                    <a:lumMod val="90000"/>
                  </a:schemeClr>
                </a:solidFill>
                <a:latin typeface="+mn-lt"/>
                <a:ea typeface="Cera CY Light" charset="0"/>
                <a:cs typeface="Cera CY Light" charset="0"/>
              </a:defRPr>
            </a:lvl1pPr>
          </a:lstStyle>
          <a:p>
            <a:r>
              <a:rPr lang="ru-RU" dirty="0"/>
              <a:t>Вставка диаграммы</a:t>
            </a:r>
            <a:endParaRPr lang="en-US" dirty="0"/>
          </a:p>
        </p:txBody>
      </p:sp>
      <p:sp>
        <p:nvSpPr>
          <p:cNvPr id="16" name="Рисунок 4">
            <a:extLst>
              <a:ext uri="{FF2B5EF4-FFF2-40B4-BE49-F238E27FC236}">
                <a16:creationId xmlns:a16="http://schemas.microsoft.com/office/drawing/2014/main" id="{7F3CEB13-BAE4-4C2B-980E-DF2B31214ACB}"/>
              </a:ext>
            </a:extLst>
          </p:cNvPr>
          <p:cNvSpPr>
            <a:spLocks noGrp="1"/>
          </p:cNvSpPr>
          <p:nvPr>
            <p:ph type="pic" sz="quarter" idx="34" hasCustomPrompt="1"/>
          </p:nvPr>
        </p:nvSpPr>
        <p:spPr>
          <a:xfrm>
            <a:off x="6307263"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2" name="Рисунок 4">
            <a:extLst>
              <a:ext uri="{FF2B5EF4-FFF2-40B4-BE49-F238E27FC236}">
                <a16:creationId xmlns:a16="http://schemas.microsoft.com/office/drawing/2014/main" id="{6F5A30E6-BA74-4379-B4C3-5F6EE09EC55E}"/>
              </a:ext>
            </a:extLst>
          </p:cNvPr>
          <p:cNvSpPr>
            <a:spLocks noGrp="1"/>
          </p:cNvSpPr>
          <p:nvPr>
            <p:ph type="pic" sz="quarter" idx="33" hasCustomPrompt="1"/>
          </p:nvPr>
        </p:nvSpPr>
        <p:spPr>
          <a:xfrm>
            <a:off x="695323"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3" name="Текст 4">
            <a:extLst>
              <a:ext uri="{FF2B5EF4-FFF2-40B4-BE49-F238E27FC236}">
                <a16:creationId xmlns:a16="http://schemas.microsoft.com/office/drawing/2014/main" id="{51689481-71FC-434C-9F7C-EE06158F4233}"/>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15" name="Текст 9">
            <a:extLst>
              <a:ext uri="{FF2B5EF4-FFF2-40B4-BE49-F238E27FC236}">
                <a16:creationId xmlns:a16="http://schemas.microsoft.com/office/drawing/2014/main" id="{6EC5BDED-611C-4E76-BDF5-4AECB7B3B7FA}"/>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665524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ig chart + Table x2">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7" name="Текст 11">
            <a:extLst>
              <a:ext uri="{FF2B5EF4-FFF2-40B4-BE49-F238E27FC236}">
                <a16:creationId xmlns:a16="http://schemas.microsoft.com/office/drawing/2014/main" id="{AFDCF285-7D20-407C-833F-2FDAFBBBA25A}"/>
              </a:ext>
            </a:extLst>
          </p:cNvPr>
          <p:cNvSpPr>
            <a:spLocks noGrp="1"/>
          </p:cNvSpPr>
          <p:nvPr>
            <p:ph type="body" sz="quarter" idx="18"/>
          </p:nvPr>
        </p:nvSpPr>
        <p:spPr>
          <a:xfrm>
            <a:off x="695283" y="1594160"/>
            <a:ext cx="5400677"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Текст 11">
            <a:extLst>
              <a:ext uri="{FF2B5EF4-FFF2-40B4-BE49-F238E27FC236}">
                <a16:creationId xmlns:a16="http://schemas.microsoft.com/office/drawing/2014/main" id="{36B61757-4337-49F6-B700-AE9C0D0C0725}"/>
              </a:ext>
            </a:extLst>
          </p:cNvPr>
          <p:cNvSpPr>
            <a:spLocks noGrp="1"/>
          </p:cNvSpPr>
          <p:nvPr>
            <p:ph type="body" sz="quarter" idx="20"/>
          </p:nvPr>
        </p:nvSpPr>
        <p:spPr>
          <a:xfrm>
            <a:off x="6340003" y="1594160"/>
            <a:ext cx="4882517"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2" name="Текст 11">
            <a:extLst>
              <a:ext uri="{FF2B5EF4-FFF2-40B4-BE49-F238E27FC236}">
                <a16:creationId xmlns:a16="http://schemas.microsoft.com/office/drawing/2014/main" id="{A3F4F31F-58BE-4D4A-885A-EB461EBB52A6}"/>
              </a:ext>
            </a:extLst>
          </p:cNvPr>
          <p:cNvSpPr>
            <a:spLocks noGrp="1"/>
          </p:cNvSpPr>
          <p:nvPr>
            <p:ph type="body" sz="quarter" idx="25"/>
          </p:nvPr>
        </p:nvSpPr>
        <p:spPr>
          <a:xfrm>
            <a:off x="6340003" y="3964936"/>
            <a:ext cx="4882517"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Subtitle 1">
            <a:extLst>
              <a:ext uri="{FF2B5EF4-FFF2-40B4-BE49-F238E27FC236}">
                <a16:creationId xmlns:a16="http://schemas.microsoft.com/office/drawing/2014/main" id="{45249DAC-B8DC-4AAA-8FB7-B2A266FF9AAF}"/>
              </a:ext>
            </a:extLst>
          </p:cNvPr>
          <p:cNvSpPr>
            <a:spLocks noGrp="1"/>
          </p:cNvSpPr>
          <p:nvPr>
            <p:ph type="subTitle" idx="23" hasCustomPrompt="1"/>
          </p:nvPr>
        </p:nvSpPr>
        <p:spPr bwMode="gray">
          <a:xfrm>
            <a:off x="695131" y="988099"/>
            <a:ext cx="10527197" cy="384753"/>
          </a:xfrm>
          <a:prstGeom prst="rect">
            <a:avLst/>
          </a:prstGeom>
        </p:spPr>
        <p:txBody>
          <a:bodyPr anchor="b">
            <a:normAutofit/>
          </a:bodyPr>
          <a:lstStyle>
            <a:lvl1pPr marL="0" indent="0">
              <a:buNone/>
              <a:defRPr sz="2200">
                <a:solidFill>
                  <a:schemeClr val="tx1">
                    <a:lumMod val="65000"/>
                    <a:lumOff val="35000"/>
                  </a:schemeClr>
                </a:solidFill>
                <a:latin typeface="+mj-lt"/>
              </a:defRPr>
            </a:lvl1pPr>
          </a:lstStyle>
          <a:p>
            <a:r>
              <a:rPr lang="ru-RU" dirty="0"/>
              <a:t>Подзаголовок</a:t>
            </a:r>
            <a:endParaRPr lang="en-US" dirty="0"/>
          </a:p>
        </p:txBody>
      </p:sp>
      <p:sp>
        <p:nvSpPr>
          <p:cNvPr id="16" name="Title 2">
            <a:extLst>
              <a:ext uri="{FF2B5EF4-FFF2-40B4-BE49-F238E27FC236}">
                <a16:creationId xmlns:a16="http://schemas.microsoft.com/office/drawing/2014/main" id="{8DF8511A-B652-4328-AECA-E352E0B01D91}"/>
              </a:ext>
            </a:extLst>
          </p:cNvPr>
          <p:cNvSpPr>
            <a:spLocks noGrp="1"/>
          </p:cNvSpPr>
          <p:nvPr>
            <p:ph type="title" hasCustomPrompt="1"/>
          </p:nvPr>
        </p:nvSpPr>
        <p:spPr bwMode="gray">
          <a:xfrm>
            <a:off x="695284" y="331931"/>
            <a:ext cx="10527196" cy="605335"/>
          </a:xfrm>
          <a:prstGeom prst="rect">
            <a:avLst/>
          </a:prstGeom>
        </p:spPr>
        <p:txBody>
          <a:bodyPr anchor="t">
            <a:normAutofit/>
          </a:bodyPr>
          <a:lstStyle>
            <a:lvl1pPr>
              <a:defRPr sz="3000" b="1">
                <a:solidFill>
                  <a:schemeClr val="tx1"/>
                </a:solidFill>
                <a:latin typeface="+mj-lt"/>
              </a:defRPr>
            </a:lvl1pPr>
          </a:lstStyle>
          <a:p>
            <a:r>
              <a:rPr lang="ru-RU" dirty="0"/>
              <a:t>Заголовок</a:t>
            </a:r>
            <a:endParaRPr lang="en-US" dirty="0"/>
          </a:p>
        </p:txBody>
      </p:sp>
      <p:sp>
        <p:nvSpPr>
          <p:cNvPr id="19" name="Таблица 2">
            <a:extLst>
              <a:ext uri="{FF2B5EF4-FFF2-40B4-BE49-F238E27FC236}">
                <a16:creationId xmlns:a16="http://schemas.microsoft.com/office/drawing/2014/main" id="{3DA315B4-AE3D-49D4-943F-FB2F45C7CDBF}"/>
              </a:ext>
            </a:extLst>
          </p:cNvPr>
          <p:cNvSpPr>
            <a:spLocks noGrp="1"/>
          </p:cNvSpPr>
          <p:nvPr>
            <p:ph type="tbl" sz="quarter" idx="27"/>
          </p:nvPr>
        </p:nvSpPr>
        <p:spPr>
          <a:xfrm>
            <a:off x="6340003" y="2156135"/>
            <a:ext cx="4882325"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4" name="Таблица 2">
            <a:extLst>
              <a:ext uri="{FF2B5EF4-FFF2-40B4-BE49-F238E27FC236}">
                <a16:creationId xmlns:a16="http://schemas.microsoft.com/office/drawing/2014/main" id="{0206ED0A-B587-4013-BD8B-31AA7CA06207}"/>
              </a:ext>
            </a:extLst>
          </p:cNvPr>
          <p:cNvSpPr>
            <a:spLocks noGrp="1"/>
          </p:cNvSpPr>
          <p:nvPr>
            <p:ph type="tbl" sz="quarter" idx="28"/>
          </p:nvPr>
        </p:nvSpPr>
        <p:spPr>
          <a:xfrm>
            <a:off x="6340003" y="4488489"/>
            <a:ext cx="4882325"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3" name="Chart Placeholder 3">
            <a:extLst>
              <a:ext uri="{FF2B5EF4-FFF2-40B4-BE49-F238E27FC236}">
                <a16:creationId xmlns:a16="http://schemas.microsoft.com/office/drawing/2014/main" id="{6E5CF24E-C55E-479D-A644-41148B39ED19}"/>
              </a:ext>
            </a:extLst>
          </p:cNvPr>
          <p:cNvSpPr>
            <a:spLocks noGrp="1"/>
          </p:cNvSpPr>
          <p:nvPr>
            <p:ph type="chart" sz="quarter" idx="29"/>
          </p:nvPr>
        </p:nvSpPr>
        <p:spPr>
          <a:xfrm>
            <a:off x="695131" y="2156135"/>
            <a:ext cx="5400829" cy="4057339"/>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Tree>
    <p:extLst>
      <p:ext uri="{BB962C8B-B14F-4D97-AF65-F5344CB8AC3E}">
        <p14:creationId xmlns:p14="http://schemas.microsoft.com/office/powerpoint/2010/main" val="3775564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g chart + Table x2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7" name="Текст 11">
            <a:extLst>
              <a:ext uri="{FF2B5EF4-FFF2-40B4-BE49-F238E27FC236}">
                <a16:creationId xmlns:a16="http://schemas.microsoft.com/office/drawing/2014/main" id="{AFDCF285-7D20-407C-833F-2FDAFBBBA25A}"/>
              </a:ext>
            </a:extLst>
          </p:cNvPr>
          <p:cNvSpPr>
            <a:spLocks noGrp="1"/>
          </p:cNvSpPr>
          <p:nvPr>
            <p:ph type="body" sz="quarter" idx="18"/>
          </p:nvPr>
        </p:nvSpPr>
        <p:spPr>
          <a:xfrm>
            <a:off x="695283" y="1594160"/>
            <a:ext cx="5400677"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Текст 11">
            <a:extLst>
              <a:ext uri="{FF2B5EF4-FFF2-40B4-BE49-F238E27FC236}">
                <a16:creationId xmlns:a16="http://schemas.microsoft.com/office/drawing/2014/main" id="{36B61757-4337-49F6-B700-AE9C0D0C0725}"/>
              </a:ext>
            </a:extLst>
          </p:cNvPr>
          <p:cNvSpPr>
            <a:spLocks noGrp="1"/>
          </p:cNvSpPr>
          <p:nvPr>
            <p:ph type="body" sz="quarter" idx="20"/>
          </p:nvPr>
        </p:nvSpPr>
        <p:spPr>
          <a:xfrm>
            <a:off x="7030747" y="1594160"/>
            <a:ext cx="4191773"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2" name="Текст 11">
            <a:extLst>
              <a:ext uri="{FF2B5EF4-FFF2-40B4-BE49-F238E27FC236}">
                <a16:creationId xmlns:a16="http://schemas.microsoft.com/office/drawing/2014/main" id="{A3F4F31F-58BE-4D4A-885A-EB461EBB52A6}"/>
              </a:ext>
            </a:extLst>
          </p:cNvPr>
          <p:cNvSpPr>
            <a:spLocks noGrp="1"/>
          </p:cNvSpPr>
          <p:nvPr>
            <p:ph type="body" sz="quarter" idx="25"/>
          </p:nvPr>
        </p:nvSpPr>
        <p:spPr>
          <a:xfrm>
            <a:off x="7030747" y="3964936"/>
            <a:ext cx="4191773"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Subtitle 1">
            <a:extLst>
              <a:ext uri="{FF2B5EF4-FFF2-40B4-BE49-F238E27FC236}">
                <a16:creationId xmlns:a16="http://schemas.microsoft.com/office/drawing/2014/main" id="{45249DAC-B8DC-4AAA-8FB7-B2A266FF9AAF}"/>
              </a:ext>
            </a:extLst>
          </p:cNvPr>
          <p:cNvSpPr>
            <a:spLocks noGrp="1"/>
          </p:cNvSpPr>
          <p:nvPr>
            <p:ph type="subTitle" idx="23" hasCustomPrompt="1"/>
          </p:nvPr>
        </p:nvSpPr>
        <p:spPr bwMode="gray">
          <a:xfrm>
            <a:off x="695131" y="988099"/>
            <a:ext cx="10527197" cy="384753"/>
          </a:xfrm>
          <a:prstGeom prst="rect">
            <a:avLst/>
          </a:prstGeom>
        </p:spPr>
        <p:txBody>
          <a:bodyPr anchor="b">
            <a:normAutofit/>
          </a:bodyPr>
          <a:lstStyle>
            <a:lvl1pPr marL="0" indent="0">
              <a:buNone/>
              <a:defRPr sz="2200">
                <a:solidFill>
                  <a:schemeClr val="tx1">
                    <a:lumMod val="65000"/>
                    <a:lumOff val="35000"/>
                  </a:schemeClr>
                </a:solidFill>
                <a:latin typeface="+mj-lt"/>
              </a:defRPr>
            </a:lvl1pPr>
          </a:lstStyle>
          <a:p>
            <a:r>
              <a:rPr lang="ru-RU" dirty="0"/>
              <a:t>Подзаголовок</a:t>
            </a:r>
            <a:endParaRPr lang="en-US" dirty="0"/>
          </a:p>
        </p:txBody>
      </p:sp>
      <p:sp>
        <p:nvSpPr>
          <p:cNvPr id="16" name="Title 2">
            <a:extLst>
              <a:ext uri="{FF2B5EF4-FFF2-40B4-BE49-F238E27FC236}">
                <a16:creationId xmlns:a16="http://schemas.microsoft.com/office/drawing/2014/main" id="{8DF8511A-B652-4328-AECA-E352E0B01D91}"/>
              </a:ext>
            </a:extLst>
          </p:cNvPr>
          <p:cNvSpPr>
            <a:spLocks noGrp="1"/>
          </p:cNvSpPr>
          <p:nvPr>
            <p:ph type="title" hasCustomPrompt="1"/>
          </p:nvPr>
        </p:nvSpPr>
        <p:spPr bwMode="gray">
          <a:xfrm>
            <a:off x="695284" y="331931"/>
            <a:ext cx="10527196" cy="605335"/>
          </a:xfrm>
          <a:prstGeom prst="rect">
            <a:avLst/>
          </a:prstGeom>
        </p:spPr>
        <p:txBody>
          <a:bodyPr anchor="t">
            <a:normAutofit/>
          </a:bodyPr>
          <a:lstStyle>
            <a:lvl1pPr>
              <a:defRPr sz="3000" b="1">
                <a:solidFill>
                  <a:schemeClr val="tx1"/>
                </a:solidFill>
                <a:latin typeface="+mj-lt"/>
              </a:defRPr>
            </a:lvl1pPr>
          </a:lstStyle>
          <a:p>
            <a:r>
              <a:rPr lang="ru-RU" dirty="0"/>
              <a:t>Заголовок</a:t>
            </a:r>
            <a:endParaRPr lang="en-US" dirty="0"/>
          </a:p>
        </p:txBody>
      </p:sp>
      <p:sp>
        <p:nvSpPr>
          <p:cNvPr id="19" name="Таблица 2">
            <a:extLst>
              <a:ext uri="{FF2B5EF4-FFF2-40B4-BE49-F238E27FC236}">
                <a16:creationId xmlns:a16="http://schemas.microsoft.com/office/drawing/2014/main" id="{3DA315B4-AE3D-49D4-943F-FB2F45C7CDBF}"/>
              </a:ext>
            </a:extLst>
          </p:cNvPr>
          <p:cNvSpPr>
            <a:spLocks noGrp="1"/>
          </p:cNvSpPr>
          <p:nvPr>
            <p:ph type="tbl" sz="quarter" idx="27"/>
          </p:nvPr>
        </p:nvSpPr>
        <p:spPr>
          <a:xfrm>
            <a:off x="7030720" y="2156135"/>
            <a:ext cx="4191608"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4" name="Таблица 2">
            <a:extLst>
              <a:ext uri="{FF2B5EF4-FFF2-40B4-BE49-F238E27FC236}">
                <a16:creationId xmlns:a16="http://schemas.microsoft.com/office/drawing/2014/main" id="{0206ED0A-B587-4013-BD8B-31AA7CA06207}"/>
              </a:ext>
            </a:extLst>
          </p:cNvPr>
          <p:cNvSpPr>
            <a:spLocks noGrp="1"/>
          </p:cNvSpPr>
          <p:nvPr>
            <p:ph type="tbl" sz="quarter" idx="28"/>
          </p:nvPr>
        </p:nvSpPr>
        <p:spPr>
          <a:xfrm>
            <a:off x="7030720" y="4488489"/>
            <a:ext cx="4191608"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3" name="Chart Placeholder 3">
            <a:extLst>
              <a:ext uri="{FF2B5EF4-FFF2-40B4-BE49-F238E27FC236}">
                <a16:creationId xmlns:a16="http://schemas.microsoft.com/office/drawing/2014/main" id="{6E5CF24E-C55E-479D-A644-41148B39ED19}"/>
              </a:ext>
            </a:extLst>
          </p:cNvPr>
          <p:cNvSpPr>
            <a:spLocks noGrp="1"/>
          </p:cNvSpPr>
          <p:nvPr>
            <p:ph type="chart" sz="quarter" idx="29"/>
          </p:nvPr>
        </p:nvSpPr>
        <p:spPr>
          <a:xfrm>
            <a:off x="695131" y="2156135"/>
            <a:ext cx="5400829" cy="4057339"/>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2" name="Рисунок 4">
            <a:extLst>
              <a:ext uri="{FF2B5EF4-FFF2-40B4-BE49-F238E27FC236}">
                <a16:creationId xmlns:a16="http://schemas.microsoft.com/office/drawing/2014/main" id="{7D0C90CD-60A6-4E11-91DF-079506FFDC2D}"/>
              </a:ext>
            </a:extLst>
          </p:cNvPr>
          <p:cNvSpPr>
            <a:spLocks noGrp="1"/>
          </p:cNvSpPr>
          <p:nvPr>
            <p:ph type="pic" sz="quarter" idx="33" hasCustomPrompt="1"/>
          </p:nvPr>
        </p:nvSpPr>
        <p:spPr>
          <a:xfrm>
            <a:off x="6384923"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8" name="Рисунок 4">
            <a:extLst>
              <a:ext uri="{FF2B5EF4-FFF2-40B4-BE49-F238E27FC236}">
                <a16:creationId xmlns:a16="http://schemas.microsoft.com/office/drawing/2014/main" id="{08C21651-7D35-4F3F-83DA-AF5FE9AF65AB}"/>
              </a:ext>
            </a:extLst>
          </p:cNvPr>
          <p:cNvSpPr>
            <a:spLocks noGrp="1"/>
          </p:cNvSpPr>
          <p:nvPr>
            <p:ph type="pic" sz="quarter" idx="34" hasCustomPrompt="1"/>
          </p:nvPr>
        </p:nvSpPr>
        <p:spPr>
          <a:xfrm>
            <a:off x="6384923" y="3964936"/>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Tree>
    <p:extLst>
      <p:ext uri="{BB962C8B-B14F-4D97-AF65-F5344CB8AC3E}">
        <p14:creationId xmlns:p14="http://schemas.microsoft.com/office/powerpoint/2010/main" val="2049773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ig table + Chart x2">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7" name="Текст 11">
            <a:extLst>
              <a:ext uri="{FF2B5EF4-FFF2-40B4-BE49-F238E27FC236}">
                <a16:creationId xmlns:a16="http://schemas.microsoft.com/office/drawing/2014/main" id="{AFDCF285-7D20-407C-833F-2FDAFBBBA25A}"/>
              </a:ext>
            </a:extLst>
          </p:cNvPr>
          <p:cNvSpPr>
            <a:spLocks noGrp="1"/>
          </p:cNvSpPr>
          <p:nvPr>
            <p:ph type="body" sz="quarter" idx="18"/>
          </p:nvPr>
        </p:nvSpPr>
        <p:spPr>
          <a:xfrm>
            <a:off x="695283" y="1594160"/>
            <a:ext cx="5400677"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Текст 11">
            <a:extLst>
              <a:ext uri="{FF2B5EF4-FFF2-40B4-BE49-F238E27FC236}">
                <a16:creationId xmlns:a16="http://schemas.microsoft.com/office/drawing/2014/main" id="{36B61757-4337-49F6-B700-AE9C0D0C0725}"/>
              </a:ext>
            </a:extLst>
          </p:cNvPr>
          <p:cNvSpPr>
            <a:spLocks noGrp="1"/>
          </p:cNvSpPr>
          <p:nvPr>
            <p:ph type="body" sz="quarter" idx="20"/>
          </p:nvPr>
        </p:nvSpPr>
        <p:spPr>
          <a:xfrm>
            <a:off x="6340003" y="1594160"/>
            <a:ext cx="4882517"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2" name="Текст 11">
            <a:extLst>
              <a:ext uri="{FF2B5EF4-FFF2-40B4-BE49-F238E27FC236}">
                <a16:creationId xmlns:a16="http://schemas.microsoft.com/office/drawing/2014/main" id="{A3F4F31F-58BE-4D4A-885A-EB461EBB52A6}"/>
              </a:ext>
            </a:extLst>
          </p:cNvPr>
          <p:cNvSpPr>
            <a:spLocks noGrp="1"/>
          </p:cNvSpPr>
          <p:nvPr>
            <p:ph type="body" sz="quarter" idx="25"/>
          </p:nvPr>
        </p:nvSpPr>
        <p:spPr>
          <a:xfrm>
            <a:off x="6340003" y="3964936"/>
            <a:ext cx="4882517"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Таблица 2">
            <a:extLst>
              <a:ext uri="{FF2B5EF4-FFF2-40B4-BE49-F238E27FC236}">
                <a16:creationId xmlns:a16="http://schemas.microsoft.com/office/drawing/2014/main" id="{296EB267-144A-424E-BFD9-8EBE6FF61737}"/>
              </a:ext>
            </a:extLst>
          </p:cNvPr>
          <p:cNvSpPr>
            <a:spLocks noGrp="1"/>
          </p:cNvSpPr>
          <p:nvPr>
            <p:ph type="tbl" sz="quarter" idx="19"/>
          </p:nvPr>
        </p:nvSpPr>
        <p:spPr>
          <a:xfrm>
            <a:off x="695325" y="2130918"/>
            <a:ext cx="5400635"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2" name="Chart Placeholder 3">
            <a:extLst>
              <a:ext uri="{FF2B5EF4-FFF2-40B4-BE49-F238E27FC236}">
                <a16:creationId xmlns:a16="http://schemas.microsoft.com/office/drawing/2014/main" id="{D2983CDB-4CF5-4C30-B252-82A5F6318F79}"/>
              </a:ext>
            </a:extLst>
          </p:cNvPr>
          <p:cNvSpPr>
            <a:spLocks noGrp="1"/>
          </p:cNvSpPr>
          <p:nvPr>
            <p:ph type="chart" sz="quarter" idx="22"/>
          </p:nvPr>
        </p:nvSpPr>
        <p:spPr>
          <a:xfrm>
            <a:off x="6340003" y="2156135"/>
            <a:ext cx="4882325"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3" name="Chart Placeholder 3">
            <a:extLst>
              <a:ext uri="{FF2B5EF4-FFF2-40B4-BE49-F238E27FC236}">
                <a16:creationId xmlns:a16="http://schemas.microsoft.com/office/drawing/2014/main" id="{1794902B-AA23-4F3B-BA03-8A0DFB551395}"/>
              </a:ext>
            </a:extLst>
          </p:cNvPr>
          <p:cNvSpPr>
            <a:spLocks noGrp="1"/>
          </p:cNvSpPr>
          <p:nvPr>
            <p:ph type="chart" sz="quarter" idx="26"/>
          </p:nvPr>
        </p:nvSpPr>
        <p:spPr>
          <a:xfrm>
            <a:off x="6340003" y="4488489"/>
            <a:ext cx="4882325"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9" name="Текст 4">
            <a:extLst>
              <a:ext uri="{FF2B5EF4-FFF2-40B4-BE49-F238E27FC236}">
                <a16:creationId xmlns:a16="http://schemas.microsoft.com/office/drawing/2014/main" id="{FD703CD6-6BAA-4C67-8676-C75D8D0BA17C}"/>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1" name="Текст 9">
            <a:extLst>
              <a:ext uri="{FF2B5EF4-FFF2-40B4-BE49-F238E27FC236}">
                <a16:creationId xmlns:a16="http://schemas.microsoft.com/office/drawing/2014/main" id="{E6694F83-56CA-44DF-AF7F-C044701AEE50}"/>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35247376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g table + Chart x2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7" name="Текст 11">
            <a:extLst>
              <a:ext uri="{FF2B5EF4-FFF2-40B4-BE49-F238E27FC236}">
                <a16:creationId xmlns:a16="http://schemas.microsoft.com/office/drawing/2014/main" id="{AFDCF285-7D20-407C-833F-2FDAFBBBA25A}"/>
              </a:ext>
            </a:extLst>
          </p:cNvPr>
          <p:cNvSpPr>
            <a:spLocks noGrp="1"/>
          </p:cNvSpPr>
          <p:nvPr>
            <p:ph type="body" sz="quarter" idx="18"/>
          </p:nvPr>
        </p:nvSpPr>
        <p:spPr>
          <a:xfrm>
            <a:off x="695283" y="1594160"/>
            <a:ext cx="5400677"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0" name="Текст 11">
            <a:extLst>
              <a:ext uri="{FF2B5EF4-FFF2-40B4-BE49-F238E27FC236}">
                <a16:creationId xmlns:a16="http://schemas.microsoft.com/office/drawing/2014/main" id="{36B61757-4337-49F6-B700-AE9C0D0C0725}"/>
              </a:ext>
            </a:extLst>
          </p:cNvPr>
          <p:cNvSpPr>
            <a:spLocks noGrp="1"/>
          </p:cNvSpPr>
          <p:nvPr>
            <p:ph type="body" sz="quarter" idx="20"/>
          </p:nvPr>
        </p:nvSpPr>
        <p:spPr>
          <a:xfrm>
            <a:off x="7030721" y="1594160"/>
            <a:ext cx="4191800"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2" name="Текст 11">
            <a:extLst>
              <a:ext uri="{FF2B5EF4-FFF2-40B4-BE49-F238E27FC236}">
                <a16:creationId xmlns:a16="http://schemas.microsoft.com/office/drawing/2014/main" id="{A3F4F31F-58BE-4D4A-885A-EB461EBB52A6}"/>
              </a:ext>
            </a:extLst>
          </p:cNvPr>
          <p:cNvSpPr>
            <a:spLocks noGrp="1"/>
          </p:cNvSpPr>
          <p:nvPr>
            <p:ph type="body" sz="quarter" idx="25"/>
          </p:nvPr>
        </p:nvSpPr>
        <p:spPr>
          <a:xfrm>
            <a:off x="7030721" y="3964936"/>
            <a:ext cx="4191800"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8" name="Таблица 2">
            <a:extLst>
              <a:ext uri="{FF2B5EF4-FFF2-40B4-BE49-F238E27FC236}">
                <a16:creationId xmlns:a16="http://schemas.microsoft.com/office/drawing/2014/main" id="{296EB267-144A-424E-BFD9-8EBE6FF61737}"/>
              </a:ext>
            </a:extLst>
          </p:cNvPr>
          <p:cNvSpPr>
            <a:spLocks noGrp="1"/>
          </p:cNvSpPr>
          <p:nvPr>
            <p:ph type="tbl" sz="quarter" idx="19"/>
          </p:nvPr>
        </p:nvSpPr>
        <p:spPr>
          <a:xfrm>
            <a:off x="695325" y="2130918"/>
            <a:ext cx="5400635" cy="4082556"/>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2" name="Chart Placeholder 3">
            <a:extLst>
              <a:ext uri="{FF2B5EF4-FFF2-40B4-BE49-F238E27FC236}">
                <a16:creationId xmlns:a16="http://schemas.microsoft.com/office/drawing/2014/main" id="{D2983CDB-4CF5-4C30-B252-82A5F6318F79}"/>
              </a:ext>
            </a:extLst>
          </p:cNvPr>
          <p:cNvSpPr>
            <a:spLocks noGrp="1"/>
          </p:cNvSpPr>
          <p:nvPr>
            <p:ph type="chart" sz="quarter" idx="22"/>
          </p:nvPr>
        </p:nvSpPr>
        <p:spPr>
          <a:xfrm>
            <a:off x="7030693" y="2156135"/>
            <a:ext cx="4191635"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3" name="Chart Placeholder 3">
            <a:extLst>
              <a:ext uri="{FF2B5EF4-FFF2-40B4-BE49-F238E27FC236}">
                <a16:creationId xmlns:a16="http://schemas.microsoft.com/office/drawing/2014/main" id="{1794902B-AA23-4F3B-BA03-8A0DFB551395}"/>
              </a:ext>
            </a:extLst>
          </p:cNvPr>
          <p:cNvSpPr>
            <a:spLocks noGrp="1"/>
          </p:cNvSpPr>
          <p:nvPr>
            <p:ph type="chart" sz="quarter" idx="26"/>
          </p:nvPr>
        </p:nvSpPr>
        <p:spPr>
          <a:xfrm>
            <a:off x="7030693" y="4488489"/>
            <a:ext cx="4191635"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1" name="Рисунок 4">
            <a:extLst>
              <a:ext uri="{FF2B5EF4-FFF2-40B4-BE49-F238E27FC236}">
                <a16:creationId xmlns:a16="http://schemas.microsoft.com/office/drawing/2014/main" id="{8401F017-8CBE-48DB-BFEA-9890BB402553}"/>
              </a:ext>
            </a:extLst>
          </p:cNvPr>
          <p:cNvSpPr>
            <a:spLocks noGrp="1"/>
          </p:cNvSpPr>
          <p:nvPr>
            <p:ph type="pic" sz="quarter" idx="33" hasCustomPrompt="1"/>
          </p:nvPr>
        </p:nvSpPr>
        <p:spPr>
          <a:xfrm>
            <a:off x="6384923"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3" name="Рисунок 4">
            <a:extLst>
              <a:ext uri="{FF2B5EF4-FFF2-40B4-BE49-F238E27FC236}">
                <a16:creationId xmlns:a16="http://schemas.microsoft.com/office/drawing/2014/main" id="{2B3F8FAF-E24B-48FB-8B18-82F87B93E952}"/>
              </a:ext>
            </a:extLst>
          </p:cNvPr>
          <p:cNvSpPr>
            <a:spLocks noGrp="1"/>
          </p:cNvSpPr>
          <p:nvPr>
            <p:ph type="pic" sz="quarter" idx="34" hasCustomPrompt="1"/>
          </p:nvPr>
        </p:nvSpPr>
        <p:spPr>
          <a:xfrm>
            <a:off x="6384923" y="3964936"/>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19" name="Текст 4">
            <a:extLst>
              <a:ext uri="{FF2B5EF4-FFF2-40B4-BE49-F238E27FC236}">
                <a16:creationId xmlns:a16="http://schemas.microsoft.com/office/drawing/2014/main" id="{0F5E5055-1E1A-4A54-B1A4-B8374A130EE2}"/>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4" name="Текст 9">
            <a:extLst>
              <a:ext uri="{FF2B5EF4-FFF2-40B4-BE49-F238E27FC236}">
                <a16:creationId xmlns:a16="http://schemas.microsoft.com/office/drawing/2014/main" id="{E137CCFD-B6B8-4C80-AB5F-C7C5A2132B42}"/>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8922837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 x2 + Table x2">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695323" y="1594160"/>
            <a:ext cx="5274239"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9ABEE2B7-4D4F-4342-B749-403AB9E517DD}"/>
              </a:ext>
            </a:extLst>
          </p:cNvPr>
          <p:cNvSpPr>
            <a:spLocks noGrp="1"/>
          </p:cNvSpPr>
          <p:nvPr>
            <p:ph type="body" sz="quarter" idx="20"/>
          </p:nvPr>
        </p:nvSpPr>
        <p:spPr>
          <a:xfrm>
            <a:off x="6222439" y="1594160"/>
            <a:ext cx="5000082"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9" name="Chart Placeholder 3">
            <a:extLst>
              <a:ext uri="{FF2B5EF4-FFF2-40B4-BE49-F238E27FC236}">
                <a16:creationId xmlns:a16="http://schemas.microsoft.com/office/drawing/2014/main" id="{EFBB44DC-0688-4277-9297-A5C474A491FE}"/>
              </a:ext>
            </a:extLst>
          </p:cNvPr>
          <p:cNvSpPr>
            <a:spLocks noGrp="1"/>
          </p:cNvSpPr>
          <p:nvPr>
            <p:ph type="chart" sz="quarter" idx="23"/>
          </p:nvPr>
        </p:nvSpPr>
        <p:spPr>
          <a:xfrm>
            <a:off x="695323" y="2156135"/>
            <a:ext cx="5274239"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0" name="Текст 11">
            <a:extLst>
              <a:ext uri="{FF2B5EF4-FFF2-40B4-BE49-F238E27FC236}">
                <a16:creationId xmlns:a16="http://schemas.microsoft.com/office/drawing/2014/main" id="{58992D14-2F74-40B8-8ECC-7DF6EE1B2DC2}"/>
              </a:ext>
            </a:extLst>
          </p:cNvPr>
          <p:cNvSpPr>
            <a:spLocks noGrp="1"/>
          </p:cNvSpPr>
          <p:nvPr>
            <p:ph type="body" sz="quarter" idx="24"/>
          </p:nvPr>
        </p:nvSpPr>
        <p:spPr>
          <a:xfrm>
            <a:off x="695323" y="3964936"/>
            <a:ext cx="5274239"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Текст 11">
            <a:extLst>
              <a:ext uri="{FF2B5EF4-FFF2-40B4-BE49-F238E27FC236}">
                <a16:creationId xmlns:a16="http://schemas.microsoft.com/office/drawing/2014/main" id="{49B43B61-5BAA-4885-BB4B-5272F576D73A}"/>
              </a:ext>
            </a:extLst>
          </p:cNvPr>
          <p:cNvSpPr>
            <a:spLocks noGrp="1"/>
          </p:cNvSpPr>
          <p:nvPr>
            <p:ph type="body" sz="quarter" idx="25"/>
          </p:nvPr>
        </p:nvSpPr>
        <p:spPr>
          <a:xfrm>
            <a:off x="6222439" y="3964936"/>
            <a:ext cx="5000082"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3" name="Chart Placeholder 3">
            <a:extLst>
              <a:ext uri="{FF2B5EF4-FFF2-40B4-BE49-F238E27FC236}">
                <a16:creationId xmlns:a16="http://schemas.microsoft.com/office/drawing/2014/main" id="{005BDAA2-DC0B-4248-AA29-5B26458F581E}"/>
              </a:ext>
            </a:extLst>
          </p:cNvPr>
          <p:cNvSpPr>
            <a:spLocks noGrp="1"/>
          </p:cNvSpPr>
          <p:nvPr>
            <p:ph type="chart" sz="quarter" idx="27"/>
          </p:nvPr>
        </p:nvSpPr>
        <p:spPr>
          <a:xfrm>
            <a:off x="695323" y="4526911"/>
            <a:ext cx="5274239"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5" name="Таблица 2">
            <a:extLst>
              <a:ext uri="{FF2B5EF4-FFF2-40B4-BE49-F238E27FC236}">
                <a16:creationId xmlns:a16="http://schemas.microsoft.com/office/drawing/2014/main" id="{E089B362-723D-4DE6-B78E-5AB4D1D278E2}"/>
              </a:ext>
            </a:extLst>
          </p:cNvPr>
          <p:cNvSpPr>
            <a:spLocks noGrp="1"/>
          </p:cNvSpPr>
          <p:nvPr>
            <p:ph type="tbl" sz="quarter" idx="29"/>
          </p:nvPr>
        </p:nvSpPr>
        <p:spPr>
          <a:xfrm>
            <a:off x="6222247" y="2156135"/>
            <a:ext cx="5000081"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6" name="Таблица 2">
            <a:extLst>
              <a:ext uri="{FF2B5EF4-FFF2-40B4-BE49-F238E27FC236}">
                <a16:creationId xmlns:a16="http://schemas.microsoft.com/office/drawing/2014/main" id="{5E23ADAA-20DC-47E4-8BF7-65B2219C9E84}"/>
              </a:ext>
            </a:extLst>
          </p:cNvPr>
          <p:cNvSpPr>
            <a:spLocks noGrp="1"/>
          </p:cNvSpPr>
          <p:nvPr>
            <p:ph type="tbl" sz="quarter" idx="30"/>
          </p:nvPr>
        </p:nvSpPr>
        <p:spPr>
          <a:xfrm>
            <a:off x="6222247" y="4526911"/>
            <a:ext cx="5000081"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5" name="Текст 4">
            <a:extLst>
              <a:ext uri="{FF2B5EF4-FFF2-40B4-BE49-F238E27FC236}">
                <a16:creationId xmlns:a16="http://schemas.microsoft.com/office/drawing/2014/main" id="{19FB1C9E-2DFC-4C31-AC07-7259BCF41ED8}"/>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2" name="Текст 9">
            <a:extLst>
              <a:ext uri="{FF2B5EF4-FFF2-40B4-BE49-F238E27FC236}">
                <a16:creationId xmlns:a16="http://schemas.microsoft.com/office/drawing/2014/main" id="{CB509C33-C604-4773-9816-B015927CED0E}"/>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3404756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 x2 + Table x2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1376450" y="1594160"/>
            <a:ext cx="4593112"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9ABEE2B7-4D4F-4342-B749-403AB9E517DD}"/>
              </a:ext>
            </a:extLst>
          </p:cNvPr>
          <p:cNvSpPr>
            <a:spLocks noGrp="1"/>
          </p:cNvSpPr>
          <p:nvPr>
            <p:ph type="body" sz="quarter" idx="20"/>
          </p:nvPr>
        </p:nvSpPr>
        <p:spPr>
          <a:xfrm>
            <a:off x="6868161" y="1594160"/>
            <a:ext cx="4354360"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9" name="Chart Placeholder 3">
            <a:extLst>
              <a:ext uri="{FF2B5EF4-FFF2-40B4-BE49-F238E27FC236}">
                <a16:creationId xmlns:a16="http://schemas.microsoft.com/office/drawing/2014/main" id="{EFBB44DC-0688-4277-9297-A5C474A491FE}"/>
              </a:ext>
            </a:extLst>
          </p:cNvPr>
          <p:cNvSpPr>
            <a:spLocks noGrp="1"/>
          </p:cNvSpPr>
          <p:nvPr>
            <p:ph type="chart" sz="quarter" idx="23"/>
          </p:nvPr>
        </p:nvSpPr>
        <p:spPr>
          <a:xfrm>
            <a:off x="1376450" y="2156135"/>
            <a:ext cx="4593112"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0" name="Текст 11">
            <a:extLst>
              <a:ext uri="{FF2B5EF4-FFF2-40B4-BE49-F238E27FC236}">
                <a16:creationId xmlns:a16="http://schemas.microsoft.com/office/drawing/2014/main" id="{58992D14-2F74-40B8-8ECC-7DF6EE1B2DC2}"/>
              </a:ext>
            </a:extLst>
          </p:cNvPr>
          <p:cNvSpPr>
            <a:spLocks noGrp="1"/>
          </p:cNvSpPr>
          <p:nvPr>
            <p:ph type="body" sz="quarter" idx="24"/>
          </p:nvPr>
        </p:nvSpPr>
        <p:spPr>
          <a:xfrm>
            <a:off x="1376450" y="3964936"/>
            <a:ext cx="4593112"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Текст 11">
            <a:extLst>
              <a:ext uri="{FF2B5EF4-FFF2-40B4-BE49-F238E27FC236}">
                <a16:creationId xmlns:a16="http://schemas.microsoft.com/office/drawing/2014/main" id="{49B43B61-5BAA-4885-BB4B-5272F576D73A}"/>
              </a:ext>
            </a:extLst>
          </p:cNvPr>
          <p:cNvSpPr>
            <a:spLocks noGrp="1"/>
          </p:cNvSpPr>
          <p:nvPr>
            <p:ph type="body" sz="quarter" idx="25"/>
          </p:nvPr>
        </p:nvSpPr>
        <p:spPr>
          <a:xfrm>
            <a:off x="6868161" y="3964936"/>
            <a:ext cx="4354360"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3" name="Chart Placeholder 3">
            <a:extLst>
              <a:ext uri="{FF2B5EF4-FFF2-40B4-BE49-F238E27FC236}">
                <a16:creationId xmlns:a16="http://schemas.microsoft.com/office/drawing/2014/main" id="{005BDAA2-DC0B-4248-AA29-5B26458F581E}"/>
              </a:ext>
            </a:extLst>
          </p:cNvPr>
          <p:cNvSpPr>
            <a:spLocks noGrp="1"/>
          </p:cNvSpPr>
          <p:nvPr>
            <p:ph type="chart" sz="quarter" idx="27"/>
          </p:nvPr>
        </p:nvSpPr>
        <p:spPr>
          <a:xfrm>
            <a:off x="1376450" y="4526911"/>
            <a:ext cx="4593112"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5" name="Таблица 2">
            <a:extLst>
              <a:ext uri="{FF2B5EF4-FFF2-40B4-BE49-F238E27FC236}">
                <a16:creationId xmlns:a16="http://schemas.microsoft.com/office/drawing/2014/main" id="{E089B362-723D-4DE6-B78E-5AB4D1D278E2}"/>
              </a:ext>
            </a:extLst>
          </p:cNvPr>
          <p:cNvSpPr>
            <a:spLocks noGrp="1"/>
          </p:cNvSpPr>
          <p:nvPr>
            <p:ph type="tbl" sz="quarter" idx="29"/>
          </p:nvPr>
        </p:nvSpPr>
        <p:spPr>
          <a:xfrm>
            <a:off x="6867969" y="2156135"/>
            <a:ext cx="4354359"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6" name="Таблица 2">
            <a:extLst>
              <a:ext uri="{FF2B5EF4-FFF2-40B4-BE49-F238E27FC236}">
                <a16:creationId xmlns:a16="http://schemas.microsoft.com/office/drawing/2014/main" id="{5E23ADAA-20DC-47E4-8BF7-65B2219C9E84}"/>
              </a:ext>
            </a:extLst>
          </p:cNvPr>
          <p:cNvSpPr>
            <a:spLocks noGrp="1"/>
          </p:cNvSpPr>
          <p:nvPr>
            <p:ph type="tbl" sz="quarter" idx="30"/>
          </p:nvPr>
        </p:nvSpPr>
        <p:spPr>
          <a:xfrm>
            <a:off x="6867969" y="4526911"/>
            <a:ext cx="4354359"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5" name="Рисунок 4">
            <a:extLst>
              <a:ext uri="{FF2B5EF4-FFF2-40B4-BE49-F238E27FC236}">
                <a16:creationId xmlns:a16="http://schemas.microsoft.com/office/drawing/2014/main" id="{FBDC9241-C8A5-41F4-9892-D42961C46CC4}"/>
              </a:ext>
            </a:extLst>
          </p:cNvPr>
          <p:cNvSpPr>
            <a:spLocks noGrp="1"/>
          </p:cNvSpPr>
          <p:nvPr>
            <p:ph type="pic" sz="quarter" idx="33" hasCustomPrompt="1"/>
          </p:nvPr>
        </p:nvSpPr>
        <p:spPr>
          <a:xfrm>
            <a:off x="695323"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2" name="Рисунок 4">
            <a:extLst>
              <a:ext uri="{FF2B5EF4-FFF2-40B4-BE49-F238E27FC236}">
                <a16:creationId xmlns:a16="http://schemas.microsoft.com/office/drawing/2014/main" id="{5AC94444-9659-40ED-9CC6-4EBC9CD2D6CA}"/>
              </a:ext>
            </a:extLst>
          </p:cNvPr>
          <p:cNvSpPr>
            <a:spLocks noGrp="1"/>
          </p:cNvSpPr>
          <p:nvPr>
            <p:ph type="pic" sz="quarter" idx="34" hasCustomPrompt="1"/>
          </p:nvPr>
        </p:nvSpPr>
        <p:spPr>
          <a:xfrm>
            <a:off x="695323" y="3966014"/>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7" name="Рисунок 4">
            <a:extLst>
              <a:ext uri="{FF2B5EF4-FFF2-40B4-BE49-F238E27FC236}">
                <a16:creationId xmlns:a16="http://schemas.microsoft.com/office/drawing/2014/main" id="{E91017C1-E7E3-4E27-A2FC-32B00C6E88A0}"/>
              </a:ext>
            </a:extLst>
          </p:cNvPr>
          <p:cNvSpPr>
            <a:spLocks noGrp="1"/>
          </p:cNvSpPr>
          <p:nvPr>
            <p:ph type="pic" sz="quarter" idx="35" hasCustomPrompt="1"/>
          </p:nvPr>
        </p:nvSpPr>
        <p:spPr>
          <a:xfrm>
            <a:off x="6222440"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8" name="Рисунок 4">
            <a:extLst>
              <a:ext uri="{FF2B5EF4-FFF2-40B4-BE49-F238E27FC236}">
                <a16:creationId xmlns:a16="http://schemas.microsoft.com/office/drawing/2014/main" id="{E7EBE581-5FB2-43B0-A231-0D70B98C56F7}"/>
              </a:ext>
            </a:extLst>
          </p:cNvPr>
          <p:cNvSpPr>
            <a:spLocks noGrp="1"/>
          </p:cNvSpPr>
          <p:nvPr>
            <p:ph type="pic" sz="quarter" idx="36" hasCustomPrompt="1"/>
          </p:nvPr>
        </p:nvSpPr>
        <p:spPr>
          <a:xfrm>
            <a:off x="6222440" y="3966014"/>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9" name="Текст 4">
            <a:extLst>
              <a:ext uri="{FF2B5EF4-FFF2-40B4-BE49-F238E27FC236}">
                <a16:creationId xmlns:a16="http://schemas.microsoft.com/office/drawing/2014/main" id="{5A0A7918-D7E4-4C53-A641-B1CE53E12016}"/>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30" name="Текст 9">
            <a:extLst>
              <a:ext uri="{FF2B5EF4-FFF2-40B4-BE49-F238E27FC236}">
                <a16:creationId xmlns:a16="http://schemas.microsoft.com/office/drawing/2014/main" id="{B1A00BD5-F57E-4B6F-A2C2-2209AB9B4964}"/>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2495435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 Table + Text x2">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695323" y="1594160"/>
            <a:ext cx="5274239"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9ABEE2B7-4D4F-4342-B749-403AB9E517DD}"/>
              </a:ext>
            </a:extLst>
          </p:cNvPr>
          <p:cNvSpPr>
            <a:spLocks noGrp="1"/>
          </p:cNvSpPr>
          <p:nvPr>
            <p:ph type="body" sz="quarter" idx="20"/>
          </p:nvPr>
        </p:nvSpPr>
        <p:spPr>
          <a:xfrm>
            <a:off x="6222439" y="1594160"/>
            <a:ext cx="5000082"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9" name="Chart Placeholder 3">
            <a:extLst>
              <a:ext uri="{FF2B5EF4-FFF2-40B4-BE49-F238E27FC236}">
                <a16:creationId xmlns:a16="http://schemas.microsoft.com/office/drawing/2014/main" id="{EFBB44DC-0688-4277-9297-A5C474A491FE}"/>
              </a:ext>
            </a:extLst>
          </p:cNvPr>
          <p:cNvSpPr>
            <a:spLocks noGrp="1"/>
          </p:cNvSpPr>
          <p:nvPr>
            <p:ph type="chart" sz="quarter" idx="23"/>
          </p:nvPr>
        </p:nvSpPr>
        <p:spPr>
          <a:xfrm>
            <a:off x="695323" y="2156135"/>
            <a:ext cx="5274239"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0" name="Текст 11">
            <a:extLst>
              <a:ext uri="{FF2B5EF4-FFF2-40B4-BE49-F238E27FC236}">
                <a16:creationId xmlns:a16="http://schemas.microsoft.com/office/drawing/2014/main" id="{58992D14-2F74-40B8-8ECC-7DF6EE1B2DC2}"/>
              </a:ext>
            </a:extLst>
          </p:cNvPr>
          <p:cNvSpPr>
            <a:spLocks noGrp="1"/>
          </p:cNvSpPr>
          <p:nvPr>
            <p:ph type="body" sz="quarter" idx="24"/>
          </p:nvPr>
        </p:nvSpPr>
        <p:spPr>
          <a:xfrm>
            <a:off x="695323" y="3964936"/>
            <a:ext cx="5274239"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Текст 11">
            <a:extLst>
              <a:ext uri="{FF2B5EF4-FFF2-40B4-BE49-F238E27FC236}">
                <a16:creationId xmlns:a16="http://schemas.microsoft.com/office/drawing/2014/main" id="{49B43B61-5BAA-4885-BB4B-5272F576D73A}"/>
              </a:ext>
            </a:extLst>
          </p:cNvPr>
          <p:cNvSpPr>
            <a:spLocks noGrp="1"/>
          </p:cNvSpPr>
          <p:nvPr>
            <p:ph type="body" sz="quarter" idx="25"/>
          </p:nvPr>
        </p:nvSpPr>
        <p:spPr>
          <a:xfrm>
            <a:off x="6222439" y="3964936"/>
            <a:ext cx="5000082"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6" name="Таблица 2">
            <a:extLst>
              <a:ext uri="{FF2B5EF4-FFF2-40B4-BE49-F238E27FC236}">
                <a16:creationId xmlns:a16="http://schemas.microsoft.com/office/drawing/2014/main" id="{5E23ADAA-20DC-47E4-8BF7-65B2219C9E84}"/>
              </a:ext>
            </a:extLst>
          </p:cNvPr>
          <p:cNvSpPr>
            <a:spLocks noGrp="1"/>
          </p:cNvSpPr>
          <p:nvPr>
            <p:ph type="tbl" sz="quarter" idx="30"/>
          </p:nvPr>
        </p:nvSpPr>
        <p:spPr>
          <a:xfrm>
            <a:off x="690198" y="4526911"/>
            <a:ext cx="5274239"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5" name="Text Placeholder 26">
            <a:extLst>
              <a:ext uri="{FF2B5EF4-FFF2-40B4-BE49-F238E27FC236}">
                <a16:creationId xmlns:a16="http://schemas.microsoft.com/office/drawing/2014/main" id="{4E6531D8-186E-4CF4-BC90-7BE7EE19D877}"/>
              </a:ext>
            </a:extLst>
          </p:cNvPr>
          <p:cNvSpPr>
            <a:spLocks noGrp="1"/>
          </p:cNvSpPr>
          <p:nvPr>
            <p:ph type="body" sz="quarter" idx="12"/>
          </p:nvPr>
        </p:nvSpPr>
        <p:spPr>
          <a:xfrm>
            <a:off x="6227565" y="2156135"/>
            <a:ext cx="4994763" cy="1724985"/>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2" name="Text Placeholder 26">
            <a:extLst>
              <a:ext uri="{FF2B5EF4-FFF2-40B4-BE49-F238E27FC236}">
                <a16:creationId xmlns:a16="http://schemas.microsoft.com/office/drawing/2014/main" id="{EA371A5B-5A40-4B20-A44B-A3BA2EA22ADA}"/>
              </a:ext>
            </a:extLst>
          </p:cNvPr>
          <p:cNvSpPr>
            <a:spLocks noGrp="1"/>
          </p:cNvSpPr>
          <p:nvPr>
            <p:ph type="body" sz="quarter" idx="31"/>
          </p:nvPr>
        </p:nvSpPr>
        <p:spPr>
          <a:xfrm>
            <a:off x="6227565" y="4526911"/>
            <a:ext cx="4994763" cy="1724985"/>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3" name="Текст 4">
            <a:extLst>
              <a:ext uri="{FF2B5EF4-FFF2-40B4-BE49-F238E27FC236}">
                <a16:creationId xmlns:a16="http://schemas.microsoft.com/office/drawing/2014/main" id="{99AEC71D-E5CF-4DA9-92AC-8F2657E7F8F9}"/>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5" name="Текст 9">
            <a:extLst>
              <a:ext uri="{FF2B5EF4-FFF2-40B4-BE49-F238E27FC236}">
                <a16:creationId xmlns:a16="http://schemas.microsoft.com/office/drawing/2014/main" id="{83A3337B-CCC3-419B-8131-3B9F2185302E}"/>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35768472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rt + Table + Text x2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1419318" y="1594160"/>
            <a:ext cx="4550244"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9ABEE2B7-4D4F-4342-B749-403AB9E517DD}"/>
              </a:ext>
            </a:extLst>
          </p:cNvPr>
          <p:cNvSpPr>
            <a:spLocks noGrp="1"/>
          </p:cNvSpPr>
          <p:nvPr>
            <p:ph type="body" sz="quarter" idx="20"/>
          </p:nvPr>
        </p:nvSpPr>
        <p:spPr>
          <a:xfrm>
            <a:off x="6908799" y="1594160"/>
            <a:ext cx="4313721"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9" name="Chart Placeholder 3">
            <a:extLst>
              <a:ext uri="{FF2B5EF4-FFF2-40B4-BE49-F238E27FC236}">
                <a16:creationId xmlns:a16="http://schemas.microsoft.com/office/drawing/2014/main" id="{EFBB44DC-0688-4277-9297-A5C474A491FE}"/>
              </a:ext>
            </a:extLst>
          </p:cNvPr>
          <p:cNvSpPr>
            <a:spLocks noGrp="1"/>
          </p:cNvSpPr>
          <p:nvPr>
            <p:ph type="chart" sz="quarter" idx="23"/>
          </p:nvPr>
        </p:nvSpPr>
        <p:spPr>
          <a:xfrm>
            <a:off x="1419318" y="2156135"/>
            <a:ext cx="4550244"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0" name="Текст 11">
            <a:extLst>
              <a:ext uri="{FF2B5EF4-FFF2-40B4-BE49-F238E27FC236}">
                <a16:creationId xmlns:a16="http://schemas.microsoft.com/office/drawing/2014/main" id="{58992D14-2F74-40B8-8ECC-7DF6EE1B2DC2}"/>
              </a:ext>
            </a:extLst>
          </p:cNvPr>
          <p:cNvSpPr>
            <a:spLocks noGrp="1"/>
          </p:cNvSpPr>
          <p:nvPr>
            <p:ph type="body" sz="quarter" idx="24"/>
          </p:nvPr>
        </p:nvSpPr>
        <p:spPr>
          <a:xfrm>
            <a:off x="1419318" y="3964936"/>
            <a:ext cx="4550244"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Текст 11">
            <a:extLst>
              <a:ext uri="{FF2B5EF4-FFF2-40B4-BE49-F238E27FC236}">
                <a16:creationId xmlns:a16="http://schemas.microsoft.com/office/drawing/2014/main" id="{49B43B61-5BAA-4885-BB4B-5272F576D73A}"/>
              </a:ext>
            </a:extLst>
          </p:cNvPr>
          <p:cNvSpPr>
            <a:spLocks noGrp="1"/>
          </p:cNvSpPr>
          <p:nvPr>
            <p:ph type="body" sz="quarter" idx="25"/>
          </p:nvPr>
        </p:nvSpPr>
        <p:spPr>
          <a:xfrm>
            <a:off x="6908799" y="3964936"/>
            <a:ext cx="4313721"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6" name="Таблица 2">
            <a:extLst>
              <a:ext uri="{FF2B5EF4-FFF2-40B4-BE49-F238E27FC236}">
                <a16:creationId xmlns:a16="http://schemas.microsoft.com/office/drawing/2014/main" id="{5E23ADAA-20DC-47E4-8BF7-65B2219C9E84}"/>
              </a:ext>
            </a:extLst>
          </p:cNvPr>
          <p:cNvSpPr>
            <a:spLocks noGrp="1"/>
          </p:cNvSpPr>
          <p:nvPr>
            <p:ph type="tbl" sz="quarter" idx="30"/>
          </p:nvPr>
        </p:nvSpPr>
        <p:spPr>
          <a:xfrm>
            <a:off x="1414193" y="4526911"/>
            <a:ext cx="4550244"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15" name="Text Placeholder 26">
            <a:extLst>
              <a:ext uri="{FF2B5EF4-FFF2-40B4-BE49-F238E27FC236}">
                <a16:creationId xmlns:a16="http://schemas.microsoft.com/office/drawing/2014/main" id="{4E6531D8-186E-4CF4-BC90-7BE7EE19D877}"/>
              </a:ext>
            </a:extLst>
          </p:cNvPr>
          <p:cNvSpPr>
            <a:spLocks noGrp="1"/>
          </p:cNvSpPr>
          <p:nvPr>
            <p:ph type="body" sz="quarter" idx="12"/>
          </p:nvPr>
        </p:nvSpPr>
        <p:spPr>
          <a:xfrm>
            <a:off x="6913196" y="2156135"/>
            <a:ext cx="4309132" cy="1724985"/>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2" name="Text Placeholder 26">
            <a:extLst>
              <a:ext uri="{FF2B5EF4-FFF2-40B4-BE49-F238E27FC236}">
                <a16:creationId xmlns:a16="http://schemas.microsoft.com/office/drawing/2014/main" id="{EA371A5B-5A40-4B20-A44B-A3BA2EA22ADA}"/>
              </a:ext>
            </a:extLst>
          </p:cNvPr>
          <p:cNvSpPr>
            <a:spLocks noGrp="1"/>
          </p:cNvSpPr>
          <p:nvPr>
            <p:ph type="body" sz="quarter" idx="31"/>
          </p:nvPr>
        </p:nvSpPr>
        <p:spPr>
          <a:xfrm>
            <a:off x="6913196" y="4526911"/>
            <a:ext cx="4309132" cy="1724985"/>
          </a:xfrm>
          <a:prstGeom prst="rect">
            <a:avLst/>
          </a:prstGeom>
        </p:spPr>
        <p:txBody>
          <a:bodyPr>
            <a:normAutofit/>
          </a:bodyPr>
          <a:lstStyle>
            <a:lvl1pPr marL="0" indent="0" algn="l">
              <a:buNone/>
              <a:defRPr sz="1600" b="0" i="0" baseline="0">
                <a:solidFill>
                  <a:schemeClr val="tx1"/>
                </a:solidFill>
                <a:latin typeface="Arial" panose="020B0604020202020204" pitchFamily="34" charset="0"/>
                <a:ea typeface="Cera CY" charset="0"/>
                <a:cs typeface="Cera CY" charset="0"/>
              </a:defRPr>
            </a:lvl1pPr>
            <a:lvl2pPr marL="457200" indent="0" algn="l">
              <a:buNone/>
              <a:defRPr sz="1000" b="1" i="0">
                <a:latin typeface="Cera CY" charset="0"/>
                <a:ea typeface="Cera CY" charset="0"/>
                <a:cs typeface="Cera CY" charset="0"/>
              </a:defRPr>
            </a:lvl2pPr>
            <a:lvl3pPr marL="914400" indent="0" algn="l">
              <a:buNone/>
              <a:defRPr sz="1400" b="0" i="0">
                <a:latin typeface="Cera CY" charset="0"/>
                <a:ea typeface="Cera CY" charset="0"/>
                <a:cs typeface="Cera CY" charset="0"/>
              </a:defRPr>
            </a:lvl3pPr>
            <a:lvl4pPr marL="1371600" indent="0" algn="l">
              <a:buNone/>
              <a:defRPr sz="1400" b="0" i="0">
                <a:latin typeface="Cera CY" charset="0"/>
                <a:ea typeface="Cera CY" charset="0"/>
                <a:cs typeface="Cera CY" charset="0"/>
              </a:defRPr>
            </a:lvl4pPr>
            <a:lvl5pPr marL="1828800" indent="0" algn="l">
              <a:buNone/>
              <a:defRPr sz="1400" b="0" i="0">
                <a:latin typeface="Cera CY" charset="0"/>
                <a:ea typeface="Cera CY" charset="0"/>
                <a:cs typeface="Cera CY" charset="0"/>
              </a:defRPr>
            </a:lvl5pPr>
          </a:lstStyle>
          <a:p>
            <a:pPr lvl="0"/>
            <a:r>
              <a:rPr lang="ru-RU" dirty="0"/>
              <a:t>Образец текста</a:t>
            </a:r>
          </a:p>
        </p:txBody>
      </p:sp>
      <p:sp>
        <p:nvSpPr>
          <p:cNvPr id="23" name="Рисунок 4">
            <a:extLst>
              <a:ext uri="{FF2B5EF4-FFF2-40B4-BE49-F238E27FC236}">
                <a16:creationId xmlns:a16="http://schemas.microsoft.com/office/drawing/2014/main" id="{53F911B7-FFA8-47D6-9EFE-ABEADFEFAE16}"/>
              </a:ext>
            </a:extLst>
          </p:cNvPr>
          <p:cNvSpPr>
            <a:spLocks noGrp="1"/>
          </p:cNvSpPr>
          <p:nvPr>
            <p:ph type="pic" sz="quarter" idx="33" hasCustomPrompt="1"/>
          </p:nvPr>
        </p:nvSpPr>
        <p:spPr>
          <a:xfrm>
            <a:off x="695323"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5" name="Рисунок 4">
            <a:extLst>
              <a:ext uri="{FF2B5EF4-FFF2-40B4-BE49-F238E27FC236}">
                <a16:creationId xmlns:a16="http://schemas.microsoft.com/office/drawing/2014/main" id="{6727ECE6-1618-47AB-93CF-57AFD139B58A}"/>
              </a:ext>
            </a:extLst>
          </p:cNvPr>
          <p:cNvSpPr>
            <a:spLocks noGrp="1"/>
          </p:cNvSpPr>
          <p:nvPr>
            <p:ph type="pic" sz="quarter" idx="34" hasCustomPrompt="1"/>
          </p:nvPr>
        </p:nvSpPr>
        <p:spPr>
          <a:xfrm>
            <a:off x="695323" y="3968229"/>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7" name="Рисунок 4">
            <a:extLst>
              <a:ext uri="{FF2B5EF4-FFF2-40B4-BE49-F238E27FC236}">
                <a16:creationId xmlns:a16="http://schemas.microsoft.com/office/drawing/2014/main" id="{2726530D-356B-4EBA-A199-10A98E54D90B}"/>
              </a:ext>
            </a:extLst>
          </p:cNvPr>
          <p:cNvSpPr>
            <a:spLocks noGrp="1"/>
          </p:cNvSpPr>
          <p:nvPr>
            <p:ph type="pic" sz="quarter" idx="35" hasCustomPrompt="1"/>
          </p:nvPr>
        </p:nvSpPr>
        <p:spPr>
          <a:xfrm>
            <a:off x="6222440"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8" name="Рисунок 4">
            <a:extLst>
              <a:ext uri="{FF2B5EF4-FFF2-40B4-BE49-F238E27FC236}">
                <a16:creationId xmlns:a16="http://schemas.microsoft.com/office/drawing/2014/main" id="{E0D1F83E-815E-4A8C-99EA-73147FB5BF86}"/>
              </a:ext>
            </a:extLst>
          </p:cNvPr>
          <p:cNvSpPr>
            <a:spLocks noGrp="1"/>
          </p:cNvSpPr>
          <p:nvPr>
            <p:ph type="pic" sz="quarter" idx="36" hasCustomPrompt="1"/>
          </p:nvPr>
        </p:nvSpPr>
        <p:spPr>
          <a:xfrm>
            <a:off x="6222440" y="3968229"/>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9" name="Текст 4">
            <a:extLst>
              <a:ext uri="{FF2B5EF4-FFF2-40B4-BE49-F238E27FC236}">
                <a16:creationId xmlns:a16="http://schemas.microsoft.com/office/drawing/2014/main" id="{6C05819D-0567-4413-9297-33BB5AED08D4}"/>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30" name="Текст 9">
            <a:extLst>
              <a:ext uri="{FF2B5EF4-FFF2-40B4-BE49-F238E27FC236}">
                <a16:creationId xmlns:a16="http://schemas.microsoft.com/office/drawing/2014/main" id="{DC1EC562-567E-478D-8DCE-F4424702986F}"/>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27406411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hart x3 + table">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695323" y="1594160"/>
            <a:ext cx="5274239"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9ABEE2B7-4D4F-4342-B749-403AB9E517DD}"/>
              </a:ext>
            </a:extLst>
          </p:cNvPr>
          <p:cNvSpPr>
            <a:spLocks noGrp="1"/>
          </p:cNvSpPr>
          <p:nvPr>
            <p:ph type="body" sz="quarter" idx="20"/>
          </p:nvPr>
        </p:nvSpPr>
        <p:spPr>
          <a:xfrm>
            <a:off x="6222439" y="1594160"/>
            <a:ext cx="5000082"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Chart Placeholder 3">
            <a:extLst>
              <a:ext uri="{FF2B5EF4-FFF2-40B4-BE49-F238E27FC236}">
                <a16:creationId xmlns:a16="http://schemas.microsoft.com/office/drawing/2014/main" id="{BCF10128-557C-4B12-AF5B-2D2A89DBE083}"/>
              </a:ext>
            </a:extLst>
          </p:cNvPr>
          <p:cNvSpPr>
            <a:spLocks noGrp="1"/>
          </p:cNvSpPr>
          <p:nvPr>
            <p:ph type="chart" sz="quarter" idx="22"/>
          </p:nvPr>
        </p:nvSpPr>
        <p:spPr>
          <a:xfrm>
            <a:off x="6222439" y="2156135"/>
            <a:ext cx="5000082"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9" name="Chart Placeholder 3">
            <a:extLst>
              <a:ext uri="{FF2B5EF4-FFF2-40B4-BE49-F238E27FC236}">
                <a16:creationId xmlns:a16="http://schemas.microsoft.com/office/drawing/2014/main" id="{EFBB44DC-0688-4277-9297-A5C474A491FE}"/>
              </a:ext>
            </a:extLst>
          </p:cNvPr>
          <p:cNvSpPr>
            <a:spLocks noGrp="1"/>
          </p:cNvSpPr>
          <p:nvPr>
            <p:ph type="chart" sz="quarter" idx="23"/>
          </p:nvPr>
        </p:nvSpPr>
        <p:spPr>
          <a:xfrm>
            <a:off x="695323" y="2156135"/>
            <a:ext cx="5274239"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0" name="Текст 11">
            <a:extLst>
              <a:ext uri="{FF2B5EF4-FFF2-40B4-BE49-F238E27FC236}">
                <a16:creationId xmlns:a16="http://schemas.microsoft.com/office/drawing/2014/main" id="{58992D14-2F74-40B8-8ECC-7DF6EE1B2DC2}"/>
              </a:ext>
            </a:extLst>
          </p:cNvPr>
          <p:cNvSpPr>
            <a:spLocks noGrp="1"/>
          </p:cNvSpPr>
          <p:nvPr>
            <p:ph type="body" sz="quarter" idx="24"/>
          </p:nvPr>
        </p:nvSpPr>
        <p:spPr>
          <a:xfrm>
            <a:off x="695323" y="3964936"/>
            <a:ext cx="5274239"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Текст 11">
            <a:extLst>
              <a:ext uri="{FF2B5EF4-FFF2-40B4-BE49-F238E27FC236}">
                <a16:creationId xmlns:a16="http://schemas.microsoft.com/office/drawing/2014/main" id="{49B43B61-5BAA-4885-BB4B-5272F576D73A}"/>
              </a:ext>
            </a:extLst>
          </p:cNvPr>
          <p:cNvSpPr>
            <a:spLocks noGrp="1"/>
          </p:cNvSpPr>
          <p:nvPr>
            <p:ph type="body" sz="quarter" idx="25"/>
          </p:nvPr>
        </p:nvSpPr>
        <p:spPr>
          <a:xfrm>
            <a:off x="6222439" y="3964936"/>
            <a:ext cx="5000082"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3" name="Chart Placeholder 3">
            <a:extLst>
              <a:ext uri="{FF2B5EF4-FFF2-40B4-BE49-F238E27FC236}">
                <a16:creationId xmlns:a16="http://schemas.microsoft.com/office/drawing/2014/main" id="{005BDAA2-DC0B-4248-AA29-5B26458F581E}"/>
              </a:ext>
            </a:extLst>
          </p:cNvPr>
          <p:cNvSpPr>
            <a:spLocks noGrp="1"/>
          </p:cNvSpPr>
          <p:nvPr>
            <p:ph type="chart" sz="quarter" idx="27"/>
          </p:nvPr>
        </p:nvSpPr>
        <p:spPr>
          <a:xfrm>
            <a:off x="695323" y="4526911"/>
            <a:ext cx="5274239"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5" name="Таблица 2">
            <a:extLst>
              <a:ext uri="{FF2B5EF4-FFF2-40B4-BE49-F238E27FC236}">
                <a16:creationId xmlns:a16="http://schemas.microsoft.com/office/drawing/2014/main" id="{EC225AA4-1D0B-4932-9101-296487478852}"/>
              </a:ext>
            </a:extLst>
          </p:cNvPr>
          <p:cNvSpPr>
            <a:spLocks noGrp="1"/>
          </p:cNvSpPr>
          <p:nvPr>
            <p:ph type="tbl" sz="quarter" idx="30"/>
          </p:nvPr>
        </p:nvSpPr>
        <p:spPr>
          <a:xfrm>
            <a:off x="6222247" y="4526911"/>
            <a:ext cx="5000081"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7" name="Текст 4">
            <a:extLst>
              <a:ext uri="{FF2B5EF4-FFF2-40B4-BE49-F238E27FC236}">
                <a16:creationId xmlns:a16="http://schemas.microsoft.com/office/drawing/2014/main" id="{85F7E477-6107-46AB-A158-CE00A526E558}"/>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28" name="Текст 9">
            <a:extLst>
              <a:ext uri="{FF2B5EF4-FFF2-40B4-BE49-F238E27FC236}">
                <a16:creationId xmlns:a16="http://schemas.microsoft.com/office/drawing/2014/main" id="{389868DD-F8A0-44C7-AB1D-4E631841954A}"/>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180498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omir history _ - eng">
    <p:spTree>
      <p:nvGrpSpPr>
        <p:cNvPr id="1" name=""/>
        <p:cNvGrpSpPr/>
        <p:nvPr/>
      </p:nvGrpSpPr>
      <p:grpSpPr>
        <a:xfrm>
          <a:off x="0" y="0"/>
          <a:ext cx="0" cy="0"/>
          <a:chOff x="0" y="0"/>
          <a:chExt cx="0" cy="0"/>
        </a:xfrm>
      </p:grpSpPr>
      <p:sp>
        <p:nvSpPr>
          <p:cNvPr id="4" name="Freeform 53" descr="© INSCALE GmbH, 26.05.2010&#10;http://www.presentationload.com/">
            <a:extLst>
              <a:ext uri="{FF2B5EF4-FFF2-40B4-BE49-F238E27FC236}">
                <a16:creationId xmlns:a16="http://schemas.microsoft.com/office/drawing/2014/main" id="{3B408E7D-4C25-4491-904F-3D654BDDE36E}"/>
              </a:ext>
            </a:extLst>
          </p:cNvPr>
          <p:cNvSpPr>
            <a:spLocks/>
          </p:cNvSpPr>
          <p:nvPr userDrawn="1"/>
        </p:nvSpPr>
        <p:spPr bwMode="gray">
          <a:xfrm>
            <a:off x="695325" y="1180822"/>
            <a:ext cx="10266725" cy="5308877"/>
          </a:xfrm>
          <a:custGeom>
            <a:avLst/>
            <a:gdLst/>
            <a:ahLst/>
            <a:cxnLst>
              <a:cxn ang="0">
                <a:pos x="0" y="656"/>
              </a:cxn>
              <a:cxn ang="0">
                <a:pos x="854" y="288"/>
              </a:cxn>
              <a:cxn ang="0">
                <a:pos x="1784" y="0"/>
              </a:cxn>
            </a:cxnLst>
            <a:rect l="0" t="0" r="r" b="b"/>
            <a:pathLst>
              <a:path w="1784" h="656">
                <a:moveTo>
                  <a:pt x="0" y="656"/>
                </a:moveTo>
                <a:cubicBezTo>
                  <a:pt x="0" y="656"/>
                  <a:pt x="445" y="353"/>
                  <a:pt x="854" y="288"/>
                </a:cubicBezTo>
                <a:cubicBezTo>
                  <a:pt x="1437" y="196"/>
                  <a:pt x="1536" y="200"/>
                  <a:pt x="1784" y="0"/>
                </a:cubicBezTo>
              </a:path>
            </a:pathLst>
          </a:custGeom>
          <a:noFill/>
          <a:ln w="28575">
            <a:solidFill>
              <a:schemeClr val="tx2"/>
            </a:solidFill>
            <a:miter lim="800000"/>
            <a:headEnd/>
            <a:tailEnd type="triangle" w="med" len="med"/>
          </a:ln>
        </p:spPr>
        <p:txBody>
          <a:bodyPr/>
          <a:lstStyle/>
          <a:p>
            <a:endParaRPr lang="en-US" dirty="0"/>
          </a:p>
        </p:txBody>
      </p:sp>
      <p:sp>
        <p:nvSpPr>
          <p:cNvPr id="5" name="Прямоугольник 4">
            <a:extLst>
              <a:ext uri="{FF2B5EF4-FFF2-40B4-BE49-F238E27FC236}">
                <a16:creationId xmlns:a16="http://schemas.microsoft.com/office/drawing/2014/main" id="{72D217E3-1851-4532-9320-C74DED25DB66}"/>
              </a:ext>
            </a:extLst>
          </p:cNvPr>
          <p:cNvSpPr/>
          <p:nvPr userDrawn="1"/>
        </p:nvSpPr>
        <p:spPr>
          <a:xfrm>
            <a:off x="815793" y="5875946"/>
            <a:ext cx="697627" cy="369332"/>
          </a:xfrm>
          <a:prstGeom prst="rect">
            <a:avLst/>
          </a:prstGeom>
          <a:solidFill>
            <a:schemeClr val="bg1"/>
          </a:solidFill>
        </p:spPr>
        <p:txBody>
          <a:bodyPr wrap="none">
            <a:spAutoFit/>
          </a:bodyPr>
          <a:lstStyle/>
          <a:p>
            <a:pPr algn="ctr"/>
            <a:r>
              <a:rPr lang="en-US" b="1" dirty="0">
                <a:latin typeface="Arial" panose="020B0604020202020204" pitchFamily="34" charset="0"/>
                <a:cs typeface="Arial" panose="020B0604020202020204" pitchFamily="34" charset="0"/>
              </a:rPr>
              <a:t>1987</a:t>
            </a:r>
            <a:endParaRPr lang="ru-RU" b="1" dirty="0"/>
          </a:p>
        </p:txBody>
      </p:sp>
      <p:sp>
        <p:nvSpPr>
          <p:cNvPr id="6" name="Прямоугольник 5">
            <a:extLst>
              <a:ext uri="{FF2B5EF4-FFF2-40B4-BE49-F238E27FC236}">
                <a16:creationId xmlns:a16="http://schemas.microsoft.com/office/drawing/2014/main" id="{369EB486-94BA-4474-B679-D5A87EC807BD}"/>
              </a:ext>
            </a:extLst>
          </p:cNvPr>
          <p:cNvSpPr/>
          <p:nvPr userDrawn="1"/>
        </p:nvSpPr>
        <p:spPr>
          <a:xfrm>
            <a:off x="266505" y="5106504"/>
            <a:ext cx="1561499" cy="769441"/>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The first soviet research cooperative “</a:t>
            </a:r>
            <a:r>
              <a:rPr lang="en-US" sz="1100" dirty="0" err="1">
                <a:latin typeface="Arial" panose="020B0604020202020204" pitchFamily="34" charset="0"/>
                <a:cs typeface="Arial" panose="020B0604020202020204" pitchFamily="34" charset="0"/>
              </a:rPr>
              <a:t>Potencial</a:t>
            </a:r>
            <a:r>
              <a:rPr lang="en-US" sz="1100" dirty="0">
                <a:latin typeface="Arial" panose="020B0604020202020204" pitchFamily="34" charset="0"/>
                <a:cs typeface="Arial" panose="020B0604020202020204" pitchFamily="34" charset="0"/>
              </a:rPr>
              <a:t>” was opened</a:t>
            </a:r>
          </a:p>
        </p:txBody>
      </p:sp>
      <p:sp>
        <p:nvSpPr>
          <p:cNvPr id="7" name="Прямоугольник 6">
            <a:extLst>
              <a:ext uri="{FF2B5EF4-FFF2-40B4-BE49-F238E27FC236}">
                <a16:creationId xmlns:a16="http://schemas.microsoft.com/office/drawing/2014/main" id="{803564CC-EFF1-4EB1-BC55-3EF488DBEC40}"/>
              </a:ext>
            </a:extLst>
          </p:cNvPr>
          <p:cNvSpPr/>
          <p:nvPr userDrawn="1"/>
        </p:nvSpPr>
        <p:spPr>
          <a:xfrm>
            <a:off x="2079863" y="4869609"/>
            <a:ext cx="697627" cy="369332"/>
          </a:xfrm>
          <a:prstGeom prst="rect">
            <a:avLst/>
          </a:prstGeom>
          <a:solidFill>
            <a:schemeClr val="bg1"/>
          </a:solidFill>
        </p:spPr>
        <p:txBody>
          <a:bodyPr wrap="none">
            <a:spAutoFit/>
          </a:bodyPr>
          <a:lstStyle/>
          <a:p>
            <a:pPr algn="ctr"/>
            <a:r>
              <a:rPr lang="en-US" b="1" dirty="0">
                <a:latin typeface="Arial" panose="020B0604020202020204" pitchFamily="34" charset="0"/>
                <a:cs typeface="Arial" panose="020B0604020202020204" pitchFamily="34" charset="0"/>
              </a:rPr>
              <a:t>1989</a:t>
            </a:r>
            <a:endParaRPr lang="ru-RU" b="1" dirty="0"/>
          </a:p>
        </p:txBody>
      </p:sp>
      <p:sp>
        <p:nvSpPr>
          <p:cNvPr id="8" name="Прямоугольник 7">
            <a:extLst>
              <a:ext uri="{FF2B5EF4-FFF2-40B4-BE49-F238E27FC236}">
                <a16:creationId xmlns:a16="http://schemas.microsoft.com/office/drawing/2014/main" id="{12E2BF87-D7B1-46EE-8941-1B91CDBCB94C}"/>
              </a:ext>
            </a:extLst>
          </p:cNvPr>
          <p:cNvSpPr/>
          <p:nvPr userDrawn="1"/>
        </p:nvSpPr>
        <p:spPr>
          <a:xfrm>
            <a:off x="2389261" y="5236199"/>
            <a:ext cx="1583095" cy="430887"/>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Research center Romir was organized</a:t>
            </a:r>
          </a:p>
        </p:txBody>
      </p:sp>
      <p:sp>
        <p:nvSpPr>
          <p:cNvPr id="9" name="Прямоугольник 8">
            <a:extLst>
              <a:ext uri="{FF2B5EF4-FFF2-40B4-BE49-F238E27FC236}">
                <a16:creationId xmlns:a16="http://schemas.microsoft.com/office/drawing/2014/main" id="{BE293C84-2EF8-4A7F-8244-97C4D8895EB5}"/>
              </a:ext>
            </a:extLst>
          </p:cNvPr>
          <p:cNvSpPr/>
          <p:nvPr userDrawn="1"/>
        </p:nvSpPr>
        <p:spPr>
          <a:xfrm>
            <a:off x="2995048" y="4255856"/>
            <a:ext cx="697627" cy="369332"/>
          </a:xfrm>
          <a:prstGeom prst="rect">
            <a:avLst/>
          </a:prstGeom>
          <a:solidFill>
            <a:schemeClr val="bg1"/>
          </a:solidFill>
        </p:spPr>
        <p:txBody>
          <a:bodyPr wrap="none">
            <a:spAutoFit/>
          </a:bodyPr>
          <a:lstStyle/>
          <a:p>
            <a:pPr algn="ctr"/>
            <a:r>
              <a:rPr lang="ru-RU" b="1" dirty="0">
                <a:latin typeface="Arial" panose="020B0604020202020204" pitchFamily="34" charset="0"/>
                <a:cs typeface="Arial" panose="020B0604020202020204" pitchFamily="34" charset="0"/>
              </a:rPr>
              <a:t>1999</a:t>
            </a:r>
            <a:endParaRPr lang="ru-RU" b="1" dirty="0"/>
          </a:p>
        </p:txBody>
      </p:sp>
      <p:sp>
        <p:nvSpPr>
          <p:cNvPr id="10" name="Прямоугольник 9">
            <a:extLst>
              <a:ext uri="{FF2B5EF4-FFF2-40B4-BE49-F238E27FC236}">
                <a16:creationId xmlns:a16="http://schemas.microsoft.com/office/drawing/2014/main" id="{5E18F657-42B9-4818-BB75-AE9C3E542262}"/>
              </a:ext>
            </a:extLst>
          </p:cNvPr>
          <p:cNvSpPr/>
          <p:nvPr userDrawn="1"/>
        </p:nvSpPr>
        <p:spPr>
          <a:xfrm>
            <a:off x="2048282" y="2993654"/>
            <a:ext cx="1830513" cy="1446550"/>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Monitoring.ru – the agency of Russian Internet studies was opened. It had precedence in studying Internet audience and conducting online research</a:t>
            </a:r>
          </a:p>
        </p:txBody>
      </p:sp>
      <p:sp>
        <p:nvSpPr>
          <p:cNvPr id="11" name="Прямоугольник 10">
            <a:extLst>
              <a:ext uri="{FF2B5EF4-FFF2-40B4-BE49-F238E27FC236}">
                <a16:creationId xmlns:a16="http://schemas.microsoft.com/office/drawing/2014/main" id="{A1EDCB49-9A4E-414B-9060-33DC556A3336}"/>
              </a:ext>
            </a:extLst>
          </p:cNvPr>
          <p:cNvSpPr/>
          <p:nvPr userDrawn="1"/>
        </p:nvSpPr>
        <p:spPr>
          <a:xfrm>
            <a:off x="3972356" y="3723230"/>
            <a:ext cx="697627" cy="369332"/>
          </a:xfrm>
          <a:prstGeom prst="rect">
            <a:avLst/>
          </a:prstGeom>
          <a:solidFill>
            <a:schemeClr val="bg1"/>
          </a:solidFill>
        </p:spPr>
        <p:txBody>
          <a:bodyPr wrap="square">
            <a:spAutoFit/>
          </a:bodyPr>
          <a:lstStyle/>
          <a:p>
            <a:pPr algn="ctr"/>
            <a:r>
              <a:rPr lang="ru-RU" b="1" dirty="0">
                <a:latin typeface="Arial" panose="020B0604020202020204" pitchFamily="34" charset="0"/>
                <a:cs typeface="Arial" panose="020B0604020202020204" pitchFamily="34" charset="0"/>
              </a:rPr>
              <a:t>2002</a:t>
            </a:r>
            <a:endParaRPr lang="ru-RU" b="1" dirty="0"/>
          </a:p>
        </p:txBody>
      </p:sp>
      <p:sp>
        <p:nvSpPr>
          <p:cNvPr id="12" name="Прямоугольник 11">
            <a:extLst>
              <a:ext uri="{FF2B5EF4-FFF2-40B4-BE49-F238E27FC236}">
                <a16:creationId xmlns:a16="http://schemas.microsoft.com/office/drawing/2014/main" id="{1BDBCD38-99BF-4BA4-A168-9A587FAAA47C}"/>
              </a:ext>
            </a:extLst>
          </p:cNvPr>
          <p:cNvSpPr/>
          <p:nvPr userDrawn="1"/>
        </p:nvSpPr>
        <p:spPr>
          <a:xfrm>
            <a:off x="4240735" y="4098406"/>
            <a:ext cx="1454756" cy="600164"/>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A group of companies “Romir” was organized</a:t>
            </a:r>
          </a:p>
        </p:txBody>
      </p:sp>
      <p:sp>
        <p:nvSpPr>
          <p:cNvPr id="13" name="Прямоугольник 12">
            <a:extLst>
              <a:ext uri="{FF2B5EF4-FFF2-40B4-BE49-F238E27FC236}">
                <a16:creationId xmlns:a16="http://schemas.microsoft.com/office/drawing/2014/main" id="{287E6E42-E681-4CBA-9D43-6E0129A7077F}"/>
              </a:ext>
            </a:extLst>
          </p:cNvPr>
          <p:cNvSpPr/>
          <p:nvPr userDrawn="1"/>
        </p:nvSpPr>
        <p:spPr>
          <a:xfrm>
            <a:off x="5269631" y="3318473"/>
            <a:ext cx="697627" cy="369332"/>
          </a:xfrm>
          <a:prstGeom prst="rect">
            <a:avLst/>
          </a:prstGeom>
          <a:solidFill>
            <a:schemeClr val="bg1"/>
          </a:solidFill>
        </p:spPr>
        <p:txBody>
          <a:bodyPr wrap="none">
            <a:spAutoFit/>
          </a:bodyPr>
          <a:lstStyle/>
          <a:p>
            <a:pPr algn="ctr"/>
            <a:r>
              <a:rPr lang="ru-RU" b="1" dirty="0">
                <a:latin typeface="Arial" panose="020B0604020202020204" pitchFamily="34" charset="0"/>
                <a:cs typeface="Arial" panose="020B0604020202020204" pitchFamily="34" charset="0"/>
              </a:rPr>
              <a:t>2007</a:t>
            </a:r>
            <a:endParaRPr lang="ru-RU" b="1" dirty="0"/>
          </a:p>
        </p:txBody>
      </p:sp>
      <p:sp>
        <p:nvSpPr>
          <p:cNvPr id="14" name="Прямоугольник 13">
            <a:extLst>
              <a:ext uri="{FF2B5EF4-FFF2-40B4-BE49-F238E27FC236}">
                <a16:creationId xmlns:a16="http://schemas.microsoft.com/office/drawing/2014/main" id="{EC2EC501-FE26-4073-BC36-B448EDB2FDB7}"/>
              </a:ext>
            </a:extLst>
          </p:cNvPr>
          <p:cNvSpPr/>
          <p:nvPr userDrawn="1"/>
        </p:nvSpPr>
        <p:spPr>
          <a:xfrm>
            <a:off x="6521870" y="3030382"/>
            <a:ext cx="697627" cy="369332"/>
          </a:xfrm>
          <a:prstGeom prst="rect">
            <a:avLst/>
          </a:prstGeom>
          <a:solidFill>
            <a:schemeClr val="bg1"/>
          </a:solidFill>
        </p:spPr>
        <p:txBody>
          <a:bodyPr wrap="square">
            <a:spAutoFit/>
          </a:bodyPr>
          <a:lstStyle/>
          <a:p>
            <a:pPr algn="ctr"/>
            <a:r>
              <a:rPr lang="ru-RU" b="1" dirty="0">
                <a:latin typeface="Arial" panose="020B0604020202020204" pitchFamily="34" charset="0"/>
                <a:cs typeface="Arial" panose="020B0604020202020204" pitchFamily="34" charset="0"/>
              </a:rPr>
              <a:t>2010</a:t>
            </a:r>
            <a:endParaRPr lang="ru-RU" b="1" dirty="0"/>
          </a:p>
        </p:txBody>
      </p:sp>
      <p:sp>
        <p:nvSpPr>
          <p:cNvPr id="15" name="Прямоугольник 14">
            <a:extLst>
              <a:ext uri="{FF2B5EF4-FFF2-40B4-BE49-F238E27FC236}">
                <a16:creationId xmlns:a16="http://schemas.microsoft.com/office/drawing/2014/main" id="{9F047F31-0852-416A-90E6-1B5BC2202AB7}"/>
              </a:ext>
            </a:extLst>
          </p:cNvPr>
          <p:cNvSpPr/>
          <p:nvPr userDrawn="1"/>
        </p:nvSpPr>
        <p:spPr>
          <a:xfrm>
            <a:off x="7811988" y="2706059"/>
            <a:ext cx="697627" cy="369332"/>
          </a:xfrm>
          <a:prstGeom prst="rect">
            <a:avLst/>
          </a:prstGeom>
          <a:solidFill>
            <a:schemeClr val="bg1"/>
          </a:solidFill>
        </p:spPr>
        <p:txBody>
          <a:bodyPr wrap="none">
            <a:spAutoFit/>
          </a:bodyPr>
          <a:lstStyle/>
          <a:p>
            <a:pPr algn="ctr"/>
            <a:r>
              <a:rPr lang="ru-RU" b="1" dirty="0">
                <a:latin typeface="Arial" panose="020B0604020202020204" pitchFamily="34" charset="0"/>
                <a:cs typeface="Arial" panose="020B0604020202020204" pitchFamily="34" charset="0"/>
              </a:rPr>
              <a:t>2012</a:t>
            </a:r>
            <a:endParaRPr lang="ru-RU" b="1" dirty="0"/>
          </a:p>
        </p:txBody>
      </p:sp>
      <p:sp>
        <p:nvSpPr>
          <p:cNvPr id="16" name="Прямоугольник 15">
            <a:extLst>
              <a:ext uri="{FF2B5EF4-FFF2-40B4-BE49-F238E27FC236}">
                <a16:creationId xmlns:a16="http://schemas.microsoft.com/office/drawing/2014/main" id="{BF289235-8A77-4EBE-AD0C-76BAE0D627DD}"/>
              </a:ext>
            </a:extLst>
          </p:cNvPr>
          <p:cNvSpPr/>
          <p:nvPr userDrawn="1"/>
        </p:nvSpPr>
        <p:spPr>
          <a:xfrm>
            <a:off x="8959716" y="2300570"/>
            <a:ext cx="697627" cy="369332"/>
          </a:xfrm>
          <a:prstGeom prst="rect">
            <a:avLst/>
          </a:prstGeom>
          <a:solidFill>
            <a:schemeClr val="bg1"/>
          </a:solidFill>
        </p:spPr>
        <p:txBody>
          <a:bodyPr wrap="none">
            <a:spAutoFit/>
          </a:bodyPr>
          <a:lstStyle/>
          <a:p>
            <a:pPr algn="ctr"/>
            <a:r>
              <a:rPr lang="ru-RU" b="1" dirty="0">
                <a:latin typeface="Arial" panose="020B0604020202020204" pitchFamily="34" charset="0"/>
                <a:cs typeface="Arial" panose="020B0604020202020204" pitchFamily="34" charset="0"/>
              </a:rPr>
              <a:t>2013</a:t>
            </a:r>
            <a:endParaRPr lang="ru-RU" b="1" dirty="0"/>
          </a:p>
        </p:txBody>
      </p:sp>
      <p:sp>
        <p:nvSpPr>
          <p:cNvPr id="17" name="Прямоугольник 16">
            <a:extLst>
              <a:ext uri="{FF2B5EF4-FFF2-40B4-BE49-F238E27FC236}">
                <a16:creationId xmlns:a16="http://schemas.microsoft.com/office/drawing/2014/main" id="{46329B26-2E36-47A8-9666-515CD9D81C0D}"/>
              </a:ext>
            </a:extLst>
          </p:cNvPr>
          <p:cNvSpPr/>
          <p:nvPr userDrawn="1"/>
        </p:nvSpPr>
        <p:spPr>
          <a:xfrm>
            <a:off x="9929892" y="1714156"/>
            <a:ext cx="697627" cy="369332"/>
          </a:xfrm>
          <a:prstGeom prst="rect">
            <a:avLst/>
          </a:prstGeom>
          <a:solidFill>
            <a:schemeClr val="bg1"/>
          </a:solidFill>
        </p:spPr>
        <p:txBody>
          <a:bodyPr wrap="none">
            <a:spAutoFit/>
          </a:bodyPr>
          <a:lstStyle/>
          <a:p>
            <a:pPr algn="ctr"/>
            <a:r>
              <a:rPr lang="ru-RU" b="1" dirty="0">
                <a:latin typeface="Arial" panose="020B0604020202020204" pitchFamily="34" charset="0"/>
                <a:cs typeface="Arial" panose="020B0604020202020204" pitchFamily="34" charset="0"/>
              </a:rPr>
              <a:t>2017</a:t>
            </a:r>
            <a:endParaRPr lang="ru-RU" b="1" dirty="0"/>
          </a:p>
        </p:txBody>
      </p:sp>
      <p:sp>
        <p:nvSpPr>
          <p:cNvPr id="18" name="Прямоугольник 17">
            <a:extLst>
              <a:ext uri="{FF2B5EF4-FFF2-40B4-BE49-F238E27FC236}">
                <a16:creationId xmlns:a16="http://schemas.microsoft.com/office/drawing/2014/main" id="{91F7BE1B-16FE-4775-BDDE-6276FB2D762C}"/>
              </a:ext>
            </a:extLst>
          </p:cNvPr>
          <p:cNvSpPr/>
          <p:nvPr userDrawn="1"/>
        </p:nvSpPr>
        <p:spPr>
          <a:xfrm>
            <a:off x="4495877" y="2861575"/>
            <a:ext cx="1578516" cy="600164"/>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Unique Scan Panel of households was launched</a:t>
            </a:r>
          </a:p>
        </p:txBody>
      </p:sp>
      <p:sp>
        <p:nvSpPr>
          <p:cNvPr id="19" name="Текст 3">
            <a:extLst>
              <a:ext uri="{FF2B5EF4-FFF2-40B4-BE49-F238E27FC236}">
                <a16:creationId xmlns:a16="http://schemas.microsoft.com/office/drawing/2014/main" id="{4FE6A452-AC3D-4D46-A42C-82DF2B69FDD7}"/>
              </a:ext>
            </a:extLst>
          </p:cNvPr>
          <p:cNvSpPr txBox="1">
            <a:spLocks/>
          </p:cNvSpPr>
          <p:nvPr userDrawn="1"/>
        </p:nvSpPr>
        <p:spPr>
          <a:xfrm>
            <a:off x="695322" y="566461"/>
            <a:ext cx="10548942" cy="614362"/>
          </a:xfrm>
          <a:prstGeom prst="rect">
            <a:avLst/>
          </a:prstGeom>
        </p:spPr>
        <p:txBody>
          <a:bodyPr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ru-RU" sz="3000" b="1" kern="120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err="1">
                <a:solidFill>
                  <a:prstClr val="black"/>
                </a:solidFill>
              </a:rPr>
              <a:t>Romir’s</a:t>
            </a:r>
            <a:r>
              <a:rPr lang="en-US" sz="4000" dirty="0">
                <a:solidFill>
                  <a:prstClr val="black"/>
                </a:solidFill>
              </a:rPr>
              <a:t> history</a:t>
            </a:r>
            <a:endParaRPr lang="ru-RU" sz="4000" dirty="0">
              <a:solidFill>
                <a:prstClr val="black"/>
              </a:solidFill>
            </a:endParaRPr>
          </a:p>
        </p:txBody>
      </p:sp>
      <p:sp>
        <p:nvSpPr>
          <p:cNvPr id="20" name="Прямоугольник 19">
            <a:extLst>
              <a:ext uri="{FF2B5EF4-FFF2-40B4-BE49-F238E27FC236}">
                <a16:creationId xmlns:a16="http://schemas.microsoft.com/office/drawing/2014/main" id="{7EE9BEFE-6B0A-4AA1-9E13-5047FFBCBED2}"/>
              </a:ext>
            </a:extLst>
          </p:cNvPr>
          <p:cNvSpPr/>
          <p:nvPr userDrawn="1"/>
        </p:nvSpPr>
        <p:spPr>
          <a:xfrm>
            <a:off x="6729281" y="3369547"/>
            <a:ext cx="1888007" cy="600164"/>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Opening of the first test laboratory in a trade center in Moscow</a:t>
            </a:r>
          </a:p>
        </p:txBody>
      </p:sp>
      <p:sp>
        <p:nvSpPr>
          <p:cNvPr id="21" name="Прямоугольник 20">
            <a:extLst>
              <a:ext uri="{FF2B5EF4-FFF2-40B4-BE49-F238E27FC236}">
                <a16:creationId xmlns:a16="http://schemas.microsoft.com/office/drawing/2014/main" id="{CEBD5838-99F3-4365-8488-2D4B695BDD7C}"/>
              </a:ext>
            </a:extLst>
          </p:cNvPr>
          <p:cNvSpPr/>
          <p:nvPr userDrawn="1"/>
        </p:nvSpPr>
        <p:spPr>
          <a:xfrm>
            <a:off x="7139546" y="2136062"/>
            <a:ext cx="1747386" cy="600164"/>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The launch </a:t>
            </a:r>
          </a:p>
          <a:p>
            <a:r>
              <a:rPr lang="en-US" sz="1100" dirty="0">
                <a:latin typeface="Arial" panose="020B0604020202020204" pitchFamily="34" charset="0"/>
                <a:cs typeface="Arial" panose="020B0604020202020204" pitchFamily="34" charset="0"/>
              </a:rPr>
              <a:t>of out-of-home consumption Scan Panel</a:t>
            </a:r>
          </a:p>
        </p:txBody>
      </p:sp>
      <p:sp>
        <p:nvSpPr>
          <p:cNvPr id="22" name="Прямоугольник 21">
            <a:extLst>
              <a:ext uri="{FF2B5EF4-FFF2-40B4-BE49-F238E27FC236}">
                <a16:creationId xmlns:a16="http://schemas.microsoft.com/office/drawing/2014/main" id="{5052197F-0DCB-4ADC-94F1-2163CED81EDE}"/>
              </a:ext>
            </a:extLst>
          </p:cNvPr>
          <p:cNvSpPr/>
          <p:nvPr userDrawn="1"/>
        </p:nvSpPr>
        <p:spPr>
          <a:xfrm>
            <a:off x="9264248" y="2666197"/>
            <a:ext cx="1331287" cy="600164"/>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The laboratory of neuromarketing was opened</a:t>
            </a:r>
          </a:p>
        </p:txBody>
      </p:sp>
      <p:sp>
        <p:nvSpPr>
          <p:cNvPr id="23" name="Прямоугольник 22">
            <a:extLst>
              <a:ext uri="{FF2B5EF4-FFF2-40B4-BE49-F238E27FC236}">
                <a16:creationId xmlns:a16="http://schemas.microsoft.com/office/drawing/2014/main" id="{FBC6BA15-E646-4ED7-B419-C740E3EECF3F}"/>
              </a:ext>
            </a:extLst>
          </p:cNvPr>
          <p:cNvSpPr/>
          <p:nvPr userDrawn="1"/>
        </p:nvSpPr>
        <p:spPr>
          <a:xfrm>
            <a:off x="8668290" y="1131447"/>
            <a:ext cx="1995786" cy="938719"/>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Introduction of QR technology for </a:t>
            </a:r>
            <a:r>
              <a:rPr lang="en-US" sz="1100" dirty="0" err="1">
                <a:latin typeface="Arial" panose="020B0604020202020204" pitchFamily="34" charset="0"/>
                <a:cs typeface="Arial" panose="020B0604020202020204" pitchFamily="34" charset="0"/>
              </a:rPr>
              <a:t>Romir</a:t>
            </a:r>
            <a:r>
              <a:rPr lang="en-US" sz="1100" dirty="0">
                <a:latin typeface="Arial" panose="020B0604020202020204" pitchFamily="34" charset="0"/>
                <a:cs typeface="Arial" panose="020B0604020202020204" pitchFamily="34" charset="0"/>
              </a:rPr>
              <a:t> Scan Panel </a:t>
            </a:r>
            <a:r>
              <a:rPr lang="ru-RU" sz="1100" dirty="0">
                <a:latin typeface="Arial" panose="020B0604020202020204" pitchFamily="34" charset="0"/>
                <a:cs typeface="Arial" panose="020B0604020202020204" pitchFamily="34" charset="0"/>
              </a:rPr>
              <a:t> География Россия 10+ </a:t>
            </a:r>
            <a:r>
              <a:rPr lang="en-US" sz="1100" dirty="0">
                <a:latin typeface="Arial" panose="020B0604020202020204" pitchFamily="34" charset="0"/>
                <a:cs typeface="Arial" panose="020B0604020202020204" pitchFamily="34" charset="0"/>
              </a:rPr>
              <a:t> ’s data quality improvement</a:t>
            </a:r>
          </a:p>
        </p:txBody>
      </p:sp>
      <p:sp>
        <p:nvSpPr>
          <p:cNvPr id="24" name="Номер слайда 5">
            <a:extLst>
              <a:ext uri="{FF2B5EF4-FFF2-40B4-BE49-F238E27FC236}">
                <a16:creationId xmlns:a16="http://schemas.microsoft.com/office/drawing/2014/main" id="{EE3CBD6D-16CB-42A3-ADE2-0E99F10A5D1B}"/>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Tree>
    <p:extLst>
      <p:ext uri="{BB962C8B-B14F-4D97-AF65-F5344CB8AC3E}">
        <p14:creationId xmlns:p14="http://schemas.microsoft.com/office/powerpoint/2010/main" val="20077167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hart x3 + table w icon">
    <p:spTree>
      <p:nvGrpSpPr>
        <p:cNvPr id="1" name=""/>
        <p:cNvGrpSpPr/>
        <p:nvPr/>
      </p:nvGrpSpPr>
      <p:grpSpPr>
        <a:xfrm>
          <a:off x="0" y="0"/>
          <a:ext cx="0" cy="0"/>
          <a:chOff x="0" y="0"/>
          <a:chExt cx="0" cy="0"/>
        </a:xfrm>
      </p:grpSpPr>
      <p:sp>
        <p:nvSpPr>
          <p:cNvPr id="10" name="Текст 5">
            <a:extLst>
              <a:ext uri="{FF2B5EF4-FFF2-40B4-BE49-F238E27FC236}">
                <a16:creationId xmlns:a16="http://schemas.microsoft.com/office/drawing/2014/main" id="{356F6FAE-5CF9-44DC-A3D9-73676EC26E3D}"/>
              </a:ext>
            </a:extLst>
          </p:cNvPr>
          <p:cNvSpPr>
            <a:spLocks noGrp="1"/>
          </p:cNvSpPr>
          <p:nvPr>
            <p:ph type="body" sz="quarter" idx="15" hasCustomPrompt="1"/>
          </p:nvPr>
        </p:nvSpPr>
        <p:spPr>
          <a:xfrm>
            <a:off x="695325" y="6335713"/>
            <a:ext cx="10415588" cy="261937"/>
          </a:xfrm>
          <a:prstGeom prst="rect">
            <a:avLst/>
          </a:prstGeom>
        </p:spPr>
        <p:txBody>
          <a:bodyPr/>
          <a:lstStyle>
            <a:lvl1pPr marL="0" indent="0">
              <a:buNone/>
              <a:defRPr lang="ru-RU" sz="900" kern="1200" dirty="0">
                <a:solidFill>
                  <a:schemeClr val="tx1"/>
                </a:solidFill>
                <a:latin typeface="+mj-lt"/>
                <a:ea typeface="+mn-ea"/>
                <a:cs typeface="+mn-cs"/>
              </a:defRPr>
            </a:lvl1pPr>
          </a:lstStyle>
          <a:p>
            <a:pPr lvl="0"/>
            <a:r>
              <a:rPr lang="ru-RU" dirty="0">
                <a:latin typeface="+mj-lt"/>
              </a:rPr>
              <a:t>Текст</a:t>
            </a:r>
            <a:endParaRPr lang="ru-RU" dirty="0"/>
          </a:p>
        </p:txBody>
      </p:sp>
      <p:sp>
        <p:nvSpPr>
          <p:cNvPr id="14" name="Номер слайда 5">
            <a:extLst>
              <a:ext uri="{FF2B5EF4-FFF2-40B4-BE49-F238E27FC236}">
                <a16:creationId xmlns:a16="http://schemas.microsoft.com/office/drawing/2014/main" id="{E848B30F-8797-4C44-B970-AB9DD85A2161}"/>
              </a:ext>
            </a:extLst>
          </p:cNvPr>
          <p:cNvSpPr>
            <a:spLocks noGrp="1"/>
          </p:cNvSpPr>
          <p:nvPr>
            <p:ph type="sldNum" sz="quarter" idx="4"/>
          </p:nvPr>
        </p:nvSpPr>
        <p:spPr>
          <a:xfrm>
            <a:off x="11367318" y="597284"/>
            <a:ext cx="435068" cy="262216"/>
          </a:xfrm>
          <a:prstGeom prst="rect">
            <a:avLst/>
          </a:prstGeom>
        </p:spPr>
        <p:txBody>
          <a:bodyPr lIns="0" tIns="46800" rIns="0"/>
          <a:lstStyle>
            <a:lvl1pPr algn="r">
              <a:defRPr sz="1400">
                <a:solidFill>
                  <a:schemeClr val="tx1"/>
                </a:solidFill>
                <a:latin typeface="Arial" pitchFamily="34" charset="0"/>
                <a:cs typeface="Arial" pitchFamily="34" charset="0"/>
              </a:defRPr>
            </a:lvl1pPr>
          </a:lstStyle>
          <a:p>
            <a:fld id="{E228B8B5-FF27-4B47-9461-EC700094279D}" type="slidenum">
              <a:rPr lang="ru-RU" smtClean="0"/>
              <a:pPr/>
              <a:t>‹#›</a:t>
            </a:fld>
            <a:endParaRPr lang="ru-RU" dirty="0"/>
          </a:p>
        </p:txBody>
      </p:sp>
      <p:sp>
        <p:nvSpPr>
          <p:cNvPr id="16" name="Текст 11">
            <a:extLst>
              <a:ext uri="{FF2B5EF4-FFF2-40B4-BE49-F238E27FC236}">
                <a16:creationId xmlns:a16="http://schemas.microsoft.com/office/drawing/2014/main" id="{2F140295-56D7-4642-A719-40C2B7190E47}"/>
              </a:ext>
            </a:extLst>
          </p:cNvPr>
          <p:cNvSpPr>
            <a:spLocks noGrp="1"/>
          </p:cNvSpPr>
          <p:nvPr>
            <p:ph type="body" sz="quarter" idx="19"/>
          </p:nvPr>
        </p:nvSpPr>
        <p:spPr>
          <a:xfrm>
            <a:off x="1322864" y="1594160"/>
            <a:ext cx="4646698"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7" name="Текст 11">
            <a:extLst>
              <a:ext uri="{FF2B5EF4-FFF2-40B4-BE49-F238E27FC236}">
                <a16:creationId xmlns:a16="http://schemas.microsoft.com/office/drawing/2014/main" id="{9ABEE2B7-4D4F-4342-B749-403AB9E517DD}"/>
              </a:ext>
            </a:extLst>
          </p:cNvPr>
          <p:cNvSpPr>
            <a:spLocks noGrp="1"/>
          </p:cNvSpPr>
          <p:nvPr>
            <p:ph type="body" sz="quarter" idx="20"/>
          </p:nvPr>
        </p:nvSpPr>
        <p:spPr>
          <a:xfrm>
            <a:off x="6817359" y="1594160"/>
            <a:ext cx="4405161"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15" name="Chart Placeholder 3">
            <a:extLst>
              <a:ext uri="{FF2B5EF4-FFF2-40B4-BE49-F238E27FC236}">
                <a16:creationId xmlns:a16="http://schemas.microsoft.com/office/drawing/2014/main" id="{BCF10128-557C-4B12-AF5B-2D2A89DBE083}"/>
              </a:ext>
            </a:extLst>
          </p:cNvPr>
          <p:cNvSpPr>
            <a:spLocks noGrp="1"/>
          </p:cNvSpPr>
          <p:nvPr>
            <p:ph type="chart" sz="quarter" idx="22"/>
          </p:nvPr>
        </p:nvSpPr>
        <p:spPr>
          <a:xfrm>
            <a:off x="6817359" y="2156135"/>
            <a:ext cx="4405161"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19" name="Chart Placeholder 3">
            <a:extLst>
              <a:ext uri="{FF2B5EF4-FFF2-40B4-BE49-F238E27FC236}">
                <a16:creationId xmlns:a16="http://schemas.microsoft.com/office/drawing/2014/main" id="{EFBB44DC-0688-4277-9297-A5C474A491FE}"/>
              </a:ext>
            </a:extLst>
          </p:cNvPr>
          <p:cNvSpPr>
            <a:spLocks noGrp="1"/>
          </p:cNvSpPr>
          <p:nvPr>
            <p:ph type="chart" sz="quarter" idx="23"/>
          </p:nvPr>
        </p:nvSpPr>
        <p:spPr>
          <a:xfrm>
            <a:off x="1322864" y="2156135"/>
            <a:ext cx="4646698"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0" name="Текст 11">
            <a:extLst>
              <a:ext uri="{FF2B5EF4-FFF2-40B4-BE49-F238E27FC236}">
                <a16:creationId xmlns:a16="http://schemas.microsoft.com/office/drawing/2014/main" id="{58992D14-2F74-40B8-8ECC-7DF6EE1B2DC2}"/>
              </a:ext>
            </a:extLst>
          </p:cNvPr>
          <p:cNvSpPr>
            <a:spLocks noGrp="1"/>
          </p:cNvSpPr>
          <p:nvPr>
            <p:ph type="body" sz="quarter" idx="24"/>
          </p:nvPr>
        </p:nvSpPr>
        <p:spPr>
          <a:xfrm>
            <a:off x="1322864" y="3964936"/>
            <a:ext cx="4646698"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1" name="Текст 11">
            <a:extLst>
              <a:ext uri="{FF2B5EF4-FFF2-40B4-BE49-F238E27FC236}">
                <a16:creationId xmlns:a16="http://schemas.microsoft.com/office/drawing/2014/main" id="{49B43B61-5BAA-4885-BB4B-5272F576D73A}"/>
              </a:ext>
            </a:extLst>
          </p:cNvPr>
          <p:cNvSpPr>
            <a:spLocks noGrp="1"/>
          </p:cNvSpPr>
          <p:nvPr>
            <p:ph type="body" sz="quarter" idx="25"/>
          </p:nvPr>
        </p:nvSpPr>
        <p:spPr>
          <a:xfrm>
            <a:off x="6817359" y="3964936"/>
            <a:ext cx="4405161" cy="4397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lang="ru-RU" sz="2200" b="1" kern="1200" dirty="0" smtClean="0">
                <a:solidFill>
                  <a:srgbClr val="FF8200"/>
                </a:solidFill>
                <a:latin typeface="+mj-lt"/>
                <a:ea typeface="+mn-ea"/>
                <a:cs typeface="+mn-cs"/>
              </a:defRPr>
            </a:lvl1pPr>
            <a:lvl2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2pPr>
            <a:lvl3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3pPr>
            <a:lvl4pPr marL="0" indent="0" algn="l" defTabSz="914400" rtl="0" eaLnBrk="1" latinLnBrk="0" hangingPunct="1">
              <a:lnSpc>
                <a:spcPct val="90000"/>
              </a:lnSpc>
              <a:spcBef>
                <a:spcPts val="1000"/>
              </a:spcBef>
              <a:buFont typeface="Arial"/>
              <a:buNone/>
              <a:defRPr lang="ru-RU" sz="2100" b="1" kern="1200" dirty="0" smtClean="0">
                <a:solidFill>
                  <a:schemeClr val="tx1"/>
                </a:solidFill>
                <a:latin typeface="+mj-lt"/>
                <a:ea typeface="+mn-ea"/>
                <a:cs typeface="+mn-cs"/>
              </a:defRPr>
            </a:lvl4pPr>
            <a:lvl5pPr marL="0" indent="0" algn="l" defTabSz="914400" rtl="0" eaLnBrk="1" latinLnBrk="0" hangingPunct="1">
              <a:lnSpc>
                <a:spcPct val="90000"/>
              </a:lnSpc>
              <a:spcBef>
                <a:spcPts val="1000"/>
              </a:spcBef>
              <a:buFont typeface="Arial"/>
              <a:buNone/>
              <a:defRPr lang="ru-RU" sz="2100" b="1" kern="1200" dirty="0">
                <a:solidFill>
                  <a:schemeClr val="tx1"/>
                </a:solidFill>
                <a:latin typeface="+mj-lt"/>
                <a:ea typeface="+mn-ea"/>
                <a:cs typeface="+mn-cs"/>
              </a:defRPr>
            </a:lvl5pPr>
          </a:lstStyle>
          <a:p>
            <a:pPr lvl="0"/>
            <a:r>
              <a:rPr lang="ru-RU" dirty="0"/>
              <a:t>Образец текста</a:t>
            </a:r>
          </a:p>
        </p:txBody>
      </p:sp>
      <p:sp>
        <p:nvSpPr>
          <p:cNvPr id="23" name="Chart Placeholder 3">
            <a:extLst>
              <a:ext uri="{FF2B5EF4-FFF2-40B4-BE49-F238E27FC236}">
                <a16:creationId xmlns:a16="http://schemas.microsoft.com/office/drawing/2014/main" id="{005BDAA2-DC0B-4248-AA29-5B26458F581E}"/>
              </a:ext>
            </a:extLst>
          </p:cNvPr>
          <p:cNvSpPr>
            <a:spLocks noGrp="1"/>
          </p:cNvSpPr>
          <p:nvPr>
            <p:ph type="chart" sz="quarter" idx="27"/>
          </p:nvPr>
        </p:nvSpPr>
        <p:spPr>
          <a:xfrm>
            <a:off x="1322864" y="4526911"/>
            <a:ext cx="4646698" cy="1724985"/>
          </a:xfrm>
          <a:prstGeom prst="rect">
            <a:avLst/>
          </a:prstGeom>
        </p:spPr>
        <p:txBody>
          <a:bodyPr>
            <a:normAutofit/>
          </a:bodyPr>
          <a:lstStyle>
            <a:lvl1pPr marL="0" indent="0">
              <a:buNone/>
              <a:defRPr sz="1600" b="0" i="0">
                <a:solidFill>
                  <a:schemeClr val="bg2">
                    <a:lumMod val="90000"/>
                  </a:schemeClr>
                </a:solidFill>
                <a:latin typeface="+mj-lt"/>
                <a:ea typeface="Cera CY Light" charset="0"/>
                <a:cs typeface="Cera CY Light" charset="0"/>
              </a:defRPr>
            </a:lvl1pPr>
          </a:lstStyle>
          <a:p>
            <a:r>
              <a:rPr lang="ru-RU" dirty="0"/>
              <a:t>Вставка диаграммы</a:t>
            </a:r>
            <a:endParaRPr lang="en-US" dirty="0"/>
          </a:p>
        </p:txBody>
      </p:sp>
      <p:sp>
        <p:nvSpPr>
          <p:cNvPr id="25" name="Таблица 2">
            <a:extLst>
              <a:ext uri="{FF2B5EF4-FFF2-40B4-BE49-F238E27FC236}">
                <a16:creationId xmlns:a16="http://schemas.microsoft.com/office/drawing/2014/main" id="{EC225AA4-1D0B-4932-9101-296487478852}"/>
              </a:ext>
            </a:extLst>
          </p:cNvPr>
          <p:cNvSpPr>
            <a:spLocks noGrp="1"/>
          </p:cNvSpPr>
          <p:nvPr>
            <p:ph type="tbl" sz="quarter" idx="30"/>
          </p:nvPr>
        </p:nvSpPr>
        <p:spPr>
          <a:xfrm>
            <a:off x="6817168" y="4526911"/>
            <a:ext cx="4405160" cy="1724985"/>
          </a:xfrm>
          <a:prstGeom prst="rect">
            <a:avLst/>
          </a:prstGeom>
        </p:spPr>
        <p:txBody>
          <a:bodyPr/>
          <a:lstStyle>
            <a:lvl1pPr marL="0" indent="0">
              <a:buNone/>
              <a:defRPr lang="ru-RU"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1pPr>
          </a:lstStyle>
          <a:p>
            <a:endParaRPr lang="ru-RU" dirty="0"/>
          </a:p>
        </p:txBody>
      </p:sp>
      <p:sp>
        <p:nvSpPr>
          <p:cNvPr id="22" name="Рисунок 4">
            <a:extLst>
              <a:ext uri="{FF2B5EF4-FFF2-40B4-BE49-F238E27FC236}">
                <a16:creationId xmlns:a16="http://schemas.microsoft.com/office/drawing/2014/main" id="{FBBD242A-70D1-4210-A3B5-668291CBC8F4}"/>
              </a:ext>
            </a:extLst>
          </p:cNvPr>
          <p:cNvSpPr>
            <a:spLocks noGrp="1"/>
          </p:cNvSpPr>
          <p:nvPr>
            <p:ph type="pic" sz="quarter" idx="33" hasCustomPrompt="1"/>
          </p:nvPr>
        </p:nvSpPr>
        <p:spPr>
          <a:xfrm>
            <a:off x="695323"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6" name="Рисунок 4">
            <a:extLst>
              <a:ext uri="{FF2B5EF4-FFF2-40B4-BE49-F238E27FC236}">
                <a16:creationId xmlns:a16="http://schemas.microsoft.com/office/drawing/2014/main" id="{8DE9B87F-95AE-459D-BF93-A5678D0AE0FF}"/>
              </a:ext>
            </a:extLst>
          </p:cNvPr>
          <p:cNvSpPr>
            <a:spLocks noGrp="1"/>
          </p:cNvSpPr>
          <p:nvPr>
            <p:ph type="pic" sz="quarter" idx="34" hasCustomPrompt="1"/>
          </p:nvPr>
        </p:nvSpPr>
        <p:spPr>
          <a:xfrm>
            <a:off x="695323" y="3966014"/>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7" name="Рисунок 4">
            <a:extLst>
              <a:ext uri="{FF2B5EF4-FFF2-40B4-BE49-F238E27FC236}">
                <a16:creationId xmlns:a16="http://schemas.microsoft.com/office/drawing/2014/main" id="{59E13B76-A5F4-4F5A-8288-C949A4CDE6FC}"/>
              </a:ext>
            </a:extLst>
          </p:cNvPr>
          <p:cNvSpPr>
            <a:spLocks noGrp="1"/>
          </p:cNvSpPr>
          <p:nvPr>
            <p:ph type="pic" sz="quarter" idx="35" hasCustomPrompt="1"/>
          </p:nvPr>
        </p:nvSpPr>
        <p:spPr>
          <a:xfrm>
            <a:off x="6173781" y="1594160"/>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8" name="Рисунок 4">
            <a:extLst>
              <a:ext uri="{FF2B5EF4-FFF2-40B4-BE49-F238E27FC236}">
                <a16:creationId xmlns:a16="http://schemas.microsoft.com/office/drawing/2014/main" id="{9F439D20-2DFC-4E06-82D4-56ADD90228BB}"/>
              </a:ext>
            </a:extLst>
          </p:cNvPr>
          <p:cNvSpPr>
            <a:spLocks noGrp="1"/>
          </p:cNvSpPr>
          <p:nvPr>
            <p:ph type="pic" sz="quarter" idx="36" hasCustomPrompt="1"/>
          </p:nvPr>
        </p:nvSpPr>
        <p:spPr>
          <a:xfrm>
            <a:off x="6173781" y="3966014"/>
            <a:ext cx="560897" cy="560897"/>
          </a:xfrm>
          <a:prstGeom prst="rect">
            <a:avLst/>
          </a:prstGeom>
        </p:spPr>
        <p:txBody>
          <a:bodyPr/>
          <a:lstStyle>
            <a:lvl1pPr marL="0" indent="0">
              <a:buNone/>
              <a:defRPr lang="ru-RU" sz="1050" b="0" i="0" kern="1200" baseline="0" dirty="0">
                <a:solidFill>
                  <a:schemeClr val="tx1"/>
                </a:solidFill>
                <a:latin typeface="Arial" panose="020B0604020202020204" pitchFamily="34" charset="0"/>
                <a:ea typeface="Cera CY" charset="0"/>
                <a:cs typeface="Cera CY" charset="0"/>
              </a:defRPr>
            </a:lvl1pPr>
          </a:lstStyle>
          <a:p>
            <a:r>
              <a:rPr lang="ru-RU" dirty="0"/>
              <a:t>Иконка</a:t>
            </a:r>
          </a:p>
        </p:txBody>
      </p:sp>
      <p:sp>
        <p:nvSpPr>
          <p:cNvPr id="29" name="Текст 4">
            <a:extLst>
              <a:ext uri="{FF2B5EF4-FFF2-40B4-BE49-F238E27FC236}">
                <a16:creationId xmlns:a16="http://schemas.microsoft.com/office/drawing/2014/main" id="{B74DA81E-E8E8-42BC-87F7-61F3A27DE614}"/>
              </a:ext>
            </a:extLst>
          </p:cNvPr>
          <p:cNvSpPr>
            <a:spLocks noGrp="1"/>
          </p:cNvSpPr>
          <p:nvPr>
            <p:ph type="body" sz="quarter" idx="16" hasCustomPrompt="1"/>
          </p:nvPr>
        </p:nvSpPr>
        <p:spPr>
          <a:xfrm>
            <a:off x="695242" y="207684"/>
            <a:ext cx="10549022" cy="614362"/>
          </a:xfrm>
          <a:prstGeom prst="rect">
            <a:avLst/>
          </a:prstGeom>
        </p:spPr>
        <p:txBody>
          <a:bodyPr anchor="ctr" anchorCtr="0">
            <a:normAutofit/>
          </a:bodyPr>
          <a:lstStyle>
            <a:lvl1pPr marL="0" indent="0">
              <a:buNone/>
              <a:defRPr lang="ru-RU" sz="3000" b="1" kern="1200" dirty="0" smtClean="0">
                <a:solidFill>
                  <a:schemeClr val="tx1"/>
                </a:solidFill>
                <a:latin typeface="+mj-lt"/>
                <a:ea typeface="+mj-ea"/>
                <a:cs typeface="+mj-cs"/>
              </a:defRPr>
            </a:lvl1pPr>
            <a:lvl2pPr marL="457200" indent="0">
              <a:buNone/>
              <a:defRPr/>
            </a:lvl2pPr>
          </a:lstStyle>
          <a:p>
            <a:pPr lvl="0"/>
            <a:r>
              <a:rPr lang="ru-RU" dirty="0"/>
              <a:t>Заголовок</a:t>
            </a:r>
          </a:p>
        </p:txBody>
      </p:sp>
      <p:sp>
        <p:nvSpPr>
          <p:cNvPr id="30" name="Текст 9">
            <a:extLst>
              <a:ext uri="{FF2B5EF4-FFF2-40B4-BE49-F238E27FC236}">
                <a16:creationId xmlns:a16="http://schemas.microsoft.com/office/drawing/2014/main" id="{CE2D29EC-ACA8-4E0F-93C9-64C87B535C64}"/>
              </a:ext>
            </a:extLst>
          </p:cNvPr>
          <p:cNvSpPr>
            <a:spLocks noGrp="1"/>
          </p:cNvSpPr>
          <p:nvPr>
            <p:ph type="body" sz="quarter" idx="28" hasCustomPrompt="1"/>
          </p:nvPr>
        </p:nvSpPr>
        <p:spPr>
          <a:xfrm>
            <a:off x="695321" y="880508"/>
            <a:ext cx="10548941" cy="449262"/>
          </a:xfrm>
          <a:prstGeom prst="rect">
            <a:avLst/>
          </a:prstGeom>
        </p:spPr>
        <p:txBody>
          <a:bodyPr anchor="ctr" anchorCtr="0">
            <a:normAutofit/>
          </a:bodyPr>
          <a:lstStyle>
            <a:lvl1pPr marL="0" indent="0">
              <a:buNone/>
              <a:defRPr lang="ru-RU" sz="2200" kern="1200" dirty="0">
                <a:solidFill>
                  <a:schemeClr val="tx1">
                    <a:lumMod val="65000"/>
                    <a:lumOff val="35000"/>
                  </a:schemeClr>
                </a:solidFill>
                <a:latin typeface="+mj-lt"/>
                <a:ea typeface="+mn-ea"/>
                <a:cs typeface="+mn-cs"/>
              </a:defRPr>
            </a:lvl1pPr>
          </a:lstStyle>
          <a:p>
            <a:pPr lvl="0"/>
            <a:r>
              <a:rPr lang="ru-RU" dirty="0"/>
              <a:t>Подзаголовок</a:t>
            </a:r>
          </a:p>
        </p:txBody>
      </p:sp>
    </p:spTree>
    <p:extLst>
      <p:ext uri="{BB962C8B-B14F-4D97-AF65-F5344CB8AC3E}">
        <p14:creationId xmlns:p14="http://schemas.microsoft.com/office/powerpoint/2010/main" val="34449655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pic>
        <p:nvPicPr>
          <p:cNvPr id="2" name="Picture 6" descr="Pen And Laptop">
            <a:extLst>
              <a:ext uri="{FF2B5EF4-FFF2-40B4-BE49-F238E27FC236}">
                <a16:creationId xmlns:a16="http://schemas.microsoft.com/office/drawing/2014/main" id="{307595F8-CBE0-4884-A1E2-C0B64EEF6DA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938" b="6899"/>
          <a:stretch/>
        </p:blipFill>
        <p:spPr bwMode="auto">
          <a:xfrm>
            <a:off x="3124503" y="8186"/>
            <a:ext cx="9067497" cy="687536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Группа 2">
            <a:extLst>
              <a:ext uri="{FF2B5EF4-FFF2-40B4-BE49-F238E27FC236}">
                <a16:creationId xmlns:a16="http://schemas.microsoft.com/office/drawing/2014/main" id="{D125B0C3-CF66-44DD-80C5-FE886A67662A}"/>
              </a:ext>
            </a:extLst>
          </p:cNvPr>
          <p:cNvGrpSpPr/>
          <p:nvPr userDrawn="1"/>
        </p:nvGrpSpPr>
        <p:grpSpPr>
          <a:xfrm>
            <a:off x="-1061721" y="-44233"/>
            <a:ext cx="9315450" cy="6970323"/>
            <a:chOff x="-1" y="-9757"/>
            <a:chExt cx="9204961" cy="6885757"/>
          </a:xfrm>
          <a:solidFill>
            <a:schemeClr val="bg2"/>
          </a:solidFill>
        </p:grpSpPr>
        <p:sp>
          <p:nvSpPr>
            <p:cNvPr id="4" name="Полилиния 12">
              <a:extLst>
                <a:ext uri="{FF2B5EF4-FFF2-40B4-BE49-F238E27FC236}">
                  <a16:creationId xmlns:a16="http://schemas.microsoft.com/office/drawing/2014/main" id="{8B3A17A2-EE7A-4F4A-8D39-8EFAED997D98}"/>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F4FC794A-0E5F-4A7E-87F9-B36E7B1426DA}"/>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олилиния 14">
              <a:extLst>
                <a:ext uri="{FF2B5EF4-FFF2-40B4-BE49-F238E27FC236}">
                  <a16:creationId xmlns:a16="http://schemas.microsoft.com/office/drawing/2014/main" id="{9EBA7AE7-2CAA-4DA0-BE0A-83CDCC8E422C}"/>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ый треугольник 6">
              <a:extLst>
                <a:ext uri="{FF2B5EF4-FFF2-40B4-BE49-F238E27FC236}">
                  <a16:creationId xmlns:a16="http://schemas.microsoft.com/office/drawing/2014/main" id="{B9A7963A-C5FC-4390-96C4-EA2E7F146BE2}"/>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2DAE7CF9-260A-45D8-B1C6-51CD644DCAB5}"/>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9" name="Группа 8">
            <a:extLst>
              <a:ext uri="{FF2B5EF4-FFF2-40B4-BE49-F238E27FC236}">
                <a16:creationId xmlns:a16="http://schemas.microsoft.com/office/drawing/2014/main" id="{0B7D37D2-8480-4718-8221-91485432D5F2}"/>
              </a:ext>
            </a:extLst>
          </p:cNvPr>
          <p:cNvGrpSpPr/>
          <p:nvPr userDrawn="1"/>
        </p:nvGrpSpPr>
        <p:grpSpPr>
          <a:xfrm>
            <a:off x="-1061721" y="-44233"/>
            <a:ext cx="9315450" cy="6970323"/>
            <a:chOff x="-1" y="-9757"/>
            <a:chExt cx="9204961" cy="6885757"/>
          </a:xfrm>
          <a:solidFill>
            <a:schemeClr val="bg2"/>
          </a:solidFill>
        </p:grpSpPr>
        <p:sp>
          <p:nvSpPr>
            <p:cNvPr id="10" name="Полилиния 12">
              <a:extLst>
                <a:ext uri="{FF2B5EF4-FFF2-40B4-BE49-F238E27FC236}">
                  <a16:creationId xmlns:a16="http://schemas.microsoft.com/office/drawing/2014/main" id="{75653714-A058-4AF2-B6A8-1AA7C518DF4C}"/>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E357541B-01EF-4B4A-AEA1-41E584FE03FC}"/>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олилиния 14">
              <a:extLst>
                <a:ext uri="{FF2B5EF4-FFF2-40B4-BE49-F238E27FC236}">
                  <a16:creationId xmlns:a16="http://schemas.microsoft.com/office/drawing/2014/main" id="{8E38F6AB-2E60-45C9-801B-08D04319FB84}"/>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ый треугольник 12">
              <a:extLst>
                <a:ext uri="{FF2B5EF4-FFF2-40B4-BE49-F238E27FC236}">
                  <a16:creationId xmlns:a16="http://schemas.microsoft.com/office/drawing/2014/main" id="{714C7967-85C2-4086-8107-C25F38B91FFD}"/>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extLst>
                <a:ext uri="{FF2B5EF4-FFF2-40B4-BE49-F238E27FC236}">
                  <a16:creationId xmlns:a16="http://schemas.microsoft.com/office/drawing/2014/main" id="{D4F7AE16-5998-4BCE-B7A2-6B7C29964D9F}"/>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5" name="Группа 14">
            <a:extLst>
              <a:ext uri="{FF2B5EF4-FFF2-40B4-BE49-F238E27FC236}">
                <a16:creationId xmlns:a16="http://schemas.microsoft.com/office/drawing/2014/main" id="{70AD010A-5EBA-4E2E-A9DD-C04BECDA4044}"/>
              </a:ext>
            </a:extLst>
          </p:cNvPr>
          <p:cNvGrpSpPr/>
          <p:nvPr userDrawn="1"/>
        </p:nvGrpSpPr>
        <p:grpSpPr>
          <a:xfrm>
            <a:off x="5019247" y="2528000"/>
            <a:ext cx="972611" cy="788713"/>
            <a:chOff x="6008842" y="2531269"/>
            <a:chExt cx="961075" cy="779144"/>
          </a:xfrm>
          <a:solidFill>
            <a:schemeClr val="bg2"/>
          </a:solidFill>
        </p:grpSpPr>
        <p:sp>
          <p:nvSpPr>
            <p:cNvPr id="16" name="Хорда 15">
              <a:extLst>
                <a:ext uri="{FF2B5EF4-FFF2-40B4-BE49-F238E27FC236}">
                  <a16:creationId xmlns:a16="http://schemas.microsoft.com/office/drawing/2014/main" id="{50F967C9-B84A-43E2-AB04-7FFB77615C9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C79A3DC-EDE5-4A9D-98DF-64E5BC05F63A}"/>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441AC54-DC1D-431C-BF0B-FEEC84E4F6EF}"/>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7891642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pic>
        <p:nvPicPr>
          <p:cNvPr id="3" name="Picture 4" descr="Focus Photography of Person Writing on Desk Using Laptop">
            <a:extLst>
              <a:ext uri="{FF2B5EF4-FFF2-40B4-BE49-F238E27FC236}">
                <a16:creationId xmlns:a16="http://schemas.microsoft.com/office/drawing/2014/main" id="{C126A4E2-53A1-4FC3-B22C-9E910F9543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0" y="-34356"/>
            <a:ext cx="10287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Группа 4">
            <a:extLst>
              <a:ext uri="{FF2B5EF4-FFF2-40B4-BE49-F238E27FC236}">
                <a16:creationId xmlns:a16="http://schemas.microsoft.com/office/drawing/2014/main" id="{09BD470A-684F-4C24-BC7F-D54BA1E6CF5A}"/>
              </a:ext>
            </a:extLst>
          </p:cNvPr>
          <p:cNvGrpSpPr/>
          <p:nvPr userDrawn="1"/>
        </p:nvGrpSpPr>
        <p:grpSpPr>
          <a:xfrm>
            <a:off x="-1061721" y="-44233"/>
            <a:ext cx="9315450" cy="6970323"/>
            <a:chOff x="-1" y="-9757"/>
            <a:chExt cx="9204961" cy="6885757"/>
          </a:xfrm>
          <a:solidFill>
            <a:schemeClr val="bg2"/>
          </a:solidFill>
        </p:grpSpPr>
        <p:sp>
          <p:nvSpPr>
            <p:cNvPr id="6" name="Полилиния 12">
              <a:extLst>
                <a:ext uri="{FF2B5EF4-FFF2-40B4-BE49-F238E27FC236}">
                  <a16:creationId xmlns:a16="http://schemas.microsoft.com/office/drawing/2014/main" id="{1A14E379-3DED-442D-A326-CECB4A43C778}"/>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95666DDB-D384-4747-8ACC-DAE17E3B3CFB}"/>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олилиния 14">
              <a:extLst>
                <a:ext uri="{FF2B5EF4-FFF2-40B4-BE49-F238E27FC236}">
                  <a16:creationId xmlns:a16="http://schemas.microsoft.com/office/drawing/2014/main" id="{23694BAF-BF35-4DD3-9F83-82A4E7D87CBF}"/>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ый треугольник 8">
              <a:extLst>
                <a:ext uri="{FF2B5EF4-FFF2-40B4-BE49-F238E27FC236}">
                  <a16:creationId xmlns:a16="http://schemas.microsoft.com/office/drawing/2014/main" id="{101837A0-67DE-4B6D-82AD-ADA69BD0E6EA}"/>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8D0C89F5-5AA0-439A-8F2F-EE3EFBDE17A6}"/>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1" name="Группа 10">
            <a:extLst>
              <a:ext uri="{FF2B5EF4-FFF2-40B4-BE49-F238E27FC236}">
                <a16:creationId xmlns:a16="http://schemas.microsoft.com/office/drawing/2014/main" id="{85B3C83C-4A18-40A0-ABDE-4CB818076603}"/>
              </a:ext>
            </a:extLst>
          </p:cNvPr>
          <p:cNvGrpSpPr/>
          <p:nvPr userDrawn="1"/>
        </p:nvGrpSpPr>
        <p:grpSpPr>
          <a:xfrm>
            <a:off x="-1061721" y="-44233"/>
            <a:ext cx="9315450" cy="6970323"/>
            <a:chOff x="-1" y="-9757"/>
            <a:chExt cx="9204961" cy="6885757"/>
          </a:xfrm>
          <a:solidFill>
            <a:schemeClr val="bg2"/>
          </a:solidFill>
        </p:grpSpPr>
        <p:sp>
          <p:nvSpPr>
            <p:cNvPr id="12" name="Полилиния 12">
              <a:extLst>
                <a:ext uri="{FF2B5EF4-FFF2-40B4-BE49-F238E27FC236}">
                  <a16:creationId xmlns:a16="http://schemas.microsoft.com/office/drawing/2014/main" id="{810C9D72-92F5-417F-A2E9-4DE90871B0E1}"/>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78D03BF6-0137-4410-839B-CEC1E17B39DA}"/>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14">
              <a:extLst>
                <a:ext uri="{FF2B5EF4-FFF2-40B4-BE49-F238E27FC236}">
                  <a16:creationId xmlns:a16="http://schemas.microsoft.com/office/drawing/2014/main" id="{3C4C4361-84FB-4436-8F3C-EF7BFFF84C0B}"/>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ый треугольник 14">
              <a:extLst>
                <a:ext uri="{FF2B5EF4-FFF2-40B4-BE49-F238E27FC236}">
                  <a16:creationId xmlns:a16="http://schemas.microsoft.com/office/drawing/2014/main" id="{D64155CE-11DB-4225-AD2C-D3B50A018B24}"/>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id="{FE7926C6-D792-45EF-93F3-5603D054BD01}"/>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7" name="Группа 16">
            <a:extLst>
              <a:ext uri="{FF2B5EF4-FFF2-40B4-BE49-F238E27FC236}">
                <a16:creationId xmlns:a16="http://schemas.microsoft.com/office/drawing/2014/main" id="{20ED9D87-E436-4D25-AED7-E747AA91B4AD}"/>
              </a:ext>
            </a:extLst>
          </p:cNvPr>
          <p:cNvGrpSpPr/>
          <p:nvPr userDrawn="1"/>
        </p:nvGrpSpPr>
        <p:grpSpPr>
          <a:xfrm>
            <a:off x="5019247" y="2528000"/>
            <a:ext cx="972611" cy="788713"/>
            <a:chOff x="6008842" y="2531269"/>
            <a:chExt cx="961075" cy="779144"/>
          </a:xfrm>
          <a:solidFill>
            <a:schemeClr val="bg2"/>
          </a:solidFill>
        </p:grpSpPr>
        <p:sp>
          <p:nvSpPr>
            <p:cNvPr id="18" name="Хорда 17">
              <a:extLst>
                <a:ext uri="{FF2B5EF4-FFF2-40B4-BE49-F238E27FC236}">
                  <a16:creationId xmlns:a16="http://schemas.microsoft.com/office/drawing/2014/main" id="{78DE2824-8E8D-45E6-98FA-38621A1D00A0}"/>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a:extLst>
                <a:ext uri="{FF2B5EF4-FFF2-40B4-BE49-F238E27FC236}">
                  <a16:creationId xmlns:a16="http://schemas.microsoft.com/office/drawing/2014/main" id="{8EBC3191-F344-4C21-9B67-ECB3061D02A9}"/>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67A07299-6034-47F9-A8DE-89BF51BA1228}"/>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0097891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pic>
        <p:nvPicPr>
          <p:cNvPr id="56" name="Picture 2" descr="Person Writing on Note Beside Gray Laptop Computer">
            <a:extLst>
              <a:ext uri="{FF2B5EF4-FFF2-40B4-BE49-F238E27FC236}">
                <a16:creationId xmlns:a16="http://schemas.microsoft.com/office/drawing/2014/main" id="{AF65BFD8-2861-4971-BDCA-0595EAD17B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0" y="0"/>
            <a:ext cx="10287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Группа 56">
            <a:extLst>
              <a:ext uri="{FF2B5EF4-FFF2-40B4-BE49-F238E27FC236}">
                <a16:creationId xmlns:a16="http://schemas.microsoft.com/office/drawing/2014/main" id="{B6F91439-3CDC-4342-B295-A8DED217998A}"/>
              </a:ext>
            </a:extLst>
          </p:cNvPr>
          <p:cNvGrpSpPr/>
          <p:nvPr userDrawn="1"/>
        </p:nvGrpSpPr>
        <p:grpSpPr>
          <a:xfrm>
            <a:off x="-1061721" y="-44233"/>
            <a:ext cx="9315450" cy="6970323"/>
            <a:chOff x="-1" y="-9757"/>
            <a:chExt cx="9204961" cy="6885757"/>
          </a:xfrm>
          <a:solidFill>
            <a:schemeClr val="bg2"/>
          </a:solidFill>
        </p:grpSpPr>
        <p:sp>
          <p:nvSpPr>
            <p:cNvPr id="58" name="Полилиния 12">
              <a:extLst>
                <a:ext uri="{FF2B5EF4-FFF2-40B4-BE49-F238E27FC236}">
                  <a16:creationId xmlns:a16="http://schemas.microsoft.com/office/drawing/2014/main" id="{3603A960-1EBC-46B1-89CF-8CFA8E5E157F}"/>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Прямоугольник 58">
              <a:extLst>
                <a:ext uri="{FF2B5EF4-FFF2-40B4-BE49-F238E27FC236}">
                  <a16:creationId xmlns:a16="http://schemas.microsoft.com/office/drawing/2014/main" id="{EEC57AEC-165C-4E24-A673-0EB8D122B8DB}"/>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Полилиния 14">
              <a:extLst>
                <a:ext uri="{FF2B5EF4-FFF2-40B4-BE49-F238E27FC236}">
                  <a16:creationId xmlns:a16="http://schemas.microsoft.com/office/drawing/2014/main" id="{DC6CC61A-8A4C-4D92-91BC-F752C06264A1}"/>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Прямоугольный треугольник 60">
              <a:extLst>
                <a:ext uri="{FF2B5EF4-FFF2-40B4-BE49-F238E27FC236}">
                  <a16:creationId xmlns:a16="http://schemas.microsoft.com/office/drawing/2014/main" id="{1650AEDC-52FC-47FC-82A9-1299FC4DB6F9}"/>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Прямоугольник 61">
              <a:extLst>
                <a:ext uri="{FF2B5EF4-FFF2-40B4-BE49-F238E27FC236}">
                  <a16:creationId xmlns:a16="http://schemas.microsoft.com/office/drawing/2014/main" id="{6166334A-564C-44ED-B27A-EE982FEF6A03}"/>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3" name="Группа 62">
            <a:extLst>
              <a:ext uri="{FF2B5EF4-FFF2-40B4-BE49-F238E27FC236}">
                <a16:creationId xmlns:a16="http://schemas.microsoft.com/office/drawing/2014/main" id="{485880D3-A6DA-46A3-B814-C80DDB312BF8}"/>
              </a:ext>
            </a:extLst>
          </p:cNvPr>
          <p:cNvGrpSpPr/>
          <p:nvPr userDrawn="1"/>
        </p:nvGrpSpPr>
        <p:grpSpPr>
          <a:xfrm>
            <a:off x="5019247" y="2528000"/>
            <a:ext cx="972611" cy="788713"/>
            <a:chOff x="6008842" y="2531269"/>
            <a:chExt cx="961075" cy="779144"/>
          </a:xfrm>
          <a:solidFill>
            <a:schemeClr val="bg2"/>
          </a:solidFill>
        </p:grpSpPr>
        <p:sp>
          <p:nvSpPr>
            <p:cNvPr id="64" name="Хорда 63">
              <a:extLst>
                <a:ext uri="{FF2B5EF4-FFF2-40B4-BE49-F238E27FC236}">
                  <a16:creationId xmlns:a16="http://schemas.microsoft.com/office/drawing/2014/main" id="{411D757C-4660-4E65-8995-0E8F88E9BF71}"/>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Прямоугольник 64">
              <a:extLst>
                <a:ext uri="{FF2B5EF4-FFF2-40B4-BE49-F238E27FC236}">
                  <a16:creationId xmlns:a16="http://schemas.microsoft.com/office/drawing/2014/main" id="{400D06C4-99E1-490A-A140-7B5198CEA6E9}"/>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Прямоугольник 65">
              <a:extLst>
                <a:ext uri="{FF2B5EF4-FFF2-40B4-BE49-F238E27FC236}">
                  <a16:creationId xmlns:a16="http://schemas.microsoft.com/office/drawing/2014/main" id="{A6EDC0A5-7AF7-432F-BE8B-781E9678D52B}"/>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2986307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pic>
        <p:nvPicPr>
          <p:cNvPr id="1028" name="Picture 4" descr="Картинки по запросу macro photography">
            <a:extLst>
              <a:ext uri="{FF2B5EF4-FFF2-40B4-BE49-F238E27FC236}">
                <a16:creationId xmlns:a16="http://schemas.microsoft.com/office/drawing/2014/main" id="{5C2B05B5-C69D-439F-82E7-27021D59256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1908175" y="0"/>
            <a:ext cx="1028382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Группа 33">
            <a:extLst>
              <a:ext uri="{FF2B5EF4-FFF2-40B4-BE49-F238E27FC236}">
                <a16:creationId xmlns:a16="http://schemas.microsoft.com/office/drawing/2014/main" id="{06B28D45-607D-4E6B-BA1F-8BB3C2ED8A8B}"/>
              </a:ext>
            </a:extLst>
          </p:cNvPr>
          <p:cNvGrpSpPr/>
          <p:nvPr userDrawn="1"/>
        </p:nvGrpSpPr>
        <p:grpSpPr>
          <a:xfrm>
            <a:off x="-1061721" y="-44233"/>
            <a:ext cx="9315450" cy="6970323"/>
            <a:chOff x="-1" y="-9757"/>
            <a:chExt cx="9204961" cy="6885757"/>
          </a:xfrm>
          <a:solidFill>
            <a:schemeClr val="bg2"/>
          </a:solidFill>
        </p:grpSpPr>
        <p:sp>
          <p:nvSpPr>
            <p:cNvPr id="35" name="Полилиния 12">
              <a:extLst>
                <a:ext uri="{FF2B5EF4-FFF2-40B4-BE49-F238E27FC236}">
                  <a16:creationId xmlns:a16="http://schemas.microsoft.com/office/drawing/2014/main" id="{342AE521-FBEF-4E72-9D36-7A1EF52D171F}"/>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F406CED5-2F50-446E-B0D6-2B400593E939}"/>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олилиния 14">
              <a:extLst>
                <a:ext uri="{FF2B5EF4-FFF2-40B4-BE49-F238E27FC236}">
                  <a16:creationId xmlns:a16="http://schemas.microsoft.com/office/drawing/2014/main" id="{CDD5DA32-DCB5-43BB-9495-8D5F9D953D55}"/>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ый треугольник 37">
              <a:extLst>
                <a:ext uri="{FF2B5EF4-FFF2-40B4-BE49-F238E27FC236}">
                  <a16:creationId xmlns:a16="http://schemas.microsoft.com/office/drawing/2014/main" id="{70FCA1D1-D3AA-4357-88AB-561AD19C9CD2}"/>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a:extLst>
                <a:ext uri="{FF2B5EF4-FFF2-40B4-BE49-F238E27FC236}">
                  <a16:creationId xmlns:a16="http://schemas.microsoft.com/office/drawing/2014/main" id="{4CBB82D8-D6EB-4513-A1B4-B30D2EC629EB}"/>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0" name="Группа 39">
            <a:extLst>
              <a:ext uri="{FF2B5EF4-FFF2-40B4-BE49-F238E27FC236}">
                <a16:creationId xmlns:a16="http://schemas.microsoft.com/office/drawing/2014/main" id="{1C6E3162-8D64-4051-84B8-6F5F90BCA186}"/>
              </a:ext>
            </a:extLst>
          </p:cNvPr>
          <p:cNvGrpSpPr/>
          <p:nvPr userDrawn="1"/>
        </p:nvGrpSpPr>
        <p:grpSpPr>
          <a:xfrm>
            <a:off x="5019247" y="2528000"/>
            <a:ext cx="972611" cy="788713"/>
            <a:chOff x="6008842" y="2531269"/>
            <a:chExt cx="961075" cy="779144"/>
          </a:xfrm>
          <a:solidFill>
            <a:schemeClr val="bg2"/>
          </a:solidFill>
        </p:grpSpPr>
        <p:sp>
          <p:nvSpPr>
            <p:cNvPr id="41" name="Хорда 40">
              <a:extLst>
                <a:ext uri="{FF2B5EF4-FFF2-40B4-BE49-F238E27FC236}">
                  <a16:creationId xmlns:a16="http://schemas.microsoft.com/office/drawing/2014/main" id="{29ED7437-DE72-4B72-A3B5-7B4877E41758}"/>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a:extLst>
                <a:ext uri="{FF2B5EF4-FFF2-40B4-BE49-F238E27FC236}">
                  <a16:creationId xmlns:a16="http://schemas.microsoft.com/office/drawing/2014/main" id="{43BC30C9-07F8-4031-A016-8182862F1996}"/>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угольник 42">
              <a:extLst>
                <a:ext uri="{FF2B5EF4-FFF2-40B4-BE49-F238E27FC236}">
                  <a16:creationId xmlns:a16="http://schemas.microsoft.com/office/drawing/2014/main" id="{334B2ECA-1B17-4485-9AA7-E24A12DB9A7B}"/>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2542658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grpSp>
        <p:nvGrpSpPr>
          <p:cNvPr id="34" name="Группа 33">
            <a:extLst>
              <a:ext uri="{FF2B5EF4-FFF2-40B4-BE49-F238E27FC236}">
                <a16:creationId xmlns:a16="http://schemas.microsoft.com/office/drawing/2014/main" id="{06B28D45-607D-4E6B-BA1F-8BB3C2ED8A8B}"/>
              </a:ext>
            </a:extLst>
          </p:cNvPr>
          <p:cNvGrpSpPr/>
          <p:nvPr userDrawn="1"/>
        </p:nvGrpSpPr>
        <p:grpSpPr>
          <a:xfrm>
            <a:off x="-1061721" y="-44233"/>
            <a:ext cx="9315450" cy="6970323"/>
            <a:chOff x="-1" y="-9757"/>
            <a:chExt cx="9204961" cy="6885757"/>
          </a:xfrm>
          <a:solidFill>
            <a:schemeClr val="bg2"/>
          </a:solidFill>
        </p:grpSpPr>
        <p:sp>
          <p:nvSpPr>
            <p:cNvPr id="35" name="Полилиния 12">
              <a:extLst>
                <a:ext uri="{FF2B5EF4-FFF2-40B4-BE49-F238E27FC236}">
                  <a16:creationId xmlns:a16="http://schemas.microsoft.com/office/drawing/2014/main" id="{342AE521-FBEF-4E72-9D36-7A1EF52D171F}"/>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F406CED5-2F50-446E-B0D6-2B400593E939}"/>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олилиния 14">
              <a:extLst>
                <a:ext uri="{FF2B5EF4-FFF2-40B4-BE49-F238E27FC236}">
                  <a16:creationId xmlns:a16="http://schemas.microsoft.com/office/drawing/2014/main" id="{CDD5DA32-DCB5-43BB-9495-8D5F9D953D55}"/>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ый треугольник 37">
              <a:extLst>
                <a:ext uri="{FF2B5EF4-FFF2-40B4-BE49-F238E27FC236}">
                  <a16:creationId xmlns:a16="http://schemas.microsoft.com/office/drawing/2014/main" id="{70FCA1D1-D3AA-4357-88AB-561AD19C9CD2}"/>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a:extLst>
                <a:ext uri="{FF2B5EF4-FFF2-40B4-BE49-F238E27FC236}">
                  <a16:creationId xmlns:a16="http://schemas.microsoft.com/office/drawing/2014/main" id="{4CBB82D8-D6EB-4513-A1B4-B30D2EC629EB}"/>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0" name="Группа 39">
            <a:extLst>
              <a:ext uri="{FF2B5EF4-FFF2-40B4-BE49-F238E27FC236}">
                <a16:creationId xmlns:a16="http://schemas.microsoft.com/office/drawing/2014/main" id="{1C6E3162-8D64-4051-84B8-6F5F90BCA186}"/>
              </a:ext>
            </a:extLst>
          </p:cNvPr>
          <p:cNvGrpSpPr/>
          <p:nvPr userDrawn="1"/>
        </p:nvGrpSpPr>
        <p:grpSpPr>
          <a:xfrm>
            <a:off x="5019247" y="2528000"/>
            <a:ext cx="972611" cy="788713"/>
            <a:chOff x="6008842" y="2531269"/>
            <a:chExt cx="961075" cy="779144"/>
          </a:xfrm>
          <a:solidFill>
            <a:schemeClr val="bg2"/>
          </a:solidFill>
        </p:grpSpPr>
        <p:sp>
          <p:nvSpPr>
            <p:cNvPr id="41" name="Хорда 40">
              <a:extLst>
                <a:ext uri="{FF2B5EF4-FFF2-40B4-BE49-F238E27FC236}">
                  <a16:creationId xmlns:a16="http://schemas.microsoft.com/office/drawing/2014/main" id="{29ED7437-DE72-4B72-A3B5-7B4877E41758}"/>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a:extLst>
                <a:ext uri="{FF2B5EF4-FFF2-40B4-BE49-F238E27FC236}">
                  <a16:creationId xmlns:a16="http://schemas.microsoft.com/office/drawing/2014/main" id="{43BC30C9-07F8-4031-A016-8182862F1996}"/>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угольник 42">
              <a:extLst>
                <a:ext uri="{FF2B5EF4-FFF2-40B4-BE49-F238E27FC236}">
                  <a16:creationId xmlns:a16="http://schemas.microsoft.com/office/drawing/2014/main" id="{334B2ECA-1B17-4485-9AA7-E24A12DB9A7B}"/>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026" name="Picture 2" descr="Картинки по запросу zebra crossing">
            <a:extLst>
              <a:ext uri="{FF2B5EF4-FFF2-40B4-BE49-F238E27FC236}">
                <a16:creationId xmlns:a16="http://schemas.microsoft.com/office/drawing/2014/main" id="{5B496B38-B0B9-48C8-84E3-F12A8C42E63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5149" y="0"/>
            <a:ext cx="1079685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Группа 22">
            <a:extLst>
              <a:ext uri="{FF2B5EF4-FFF2-40B4-BE49-F238E27FC236}">
                <a16:creationId xmlns:a16="http://schemas.microsoft.com/office/drawing/2014/main" id="{C2645F3C-0E7D-445A-B626-373208A28D9F}"/>
              </a:ext>
            </a:extLst>
          </p:cNvPr>
          <p:cNvGrpSpPr/>
          <p:nvPr userDrawn="1"/>
        </p:nvGrpSpPr>
        <p:grpSpPr>
          <a:xfrm>
            <a:off x="-909321" y="-84173"/>
            <a:ext cx="9315450" cy="6970323"/>
            <a:chOff x="-1" y="-9757"/>
            <a:chExt cx="9204961" cy="6885757"/>
          </a:xfrm>
          <a:solidFill>
            <a:schemeClr val="bg2"/>
          </a:solidFill>
        </p:grpSpPr>
        <p:sp>
          <p:nvSpPr>
            <p:cNvPr id="24" name="Полилиния 12">
              <a:extLst>
                <a:ext uri="{FF2B5EF4-FFF2-40B4-BE49-F238E27FC236}">
                  <a16:creationId xmlns:a16="http://schemas.microsoft.com/office/drawing/2014/main" id="{0AF3845B-76C1-4E2B-8AFC-5DC46A7ABBF9}"/>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39371D5C-983D-436A-BD45-4D9AC124C0D1}"/>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олилиния 14">
              <a:extLst>
                <a:ext uri="{FF2B5EF4-FFF2-40B4-BE49-F238E27FC236}">
                  <a16:creationId xmlns:a16="http://schemas.microsoft.com/office/drawing/2014/main" id="{22871980-10AD-46E4-91B3-FA8C41771DA9}"/>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ый треугольник 26">
              <a:extLst>
                <a:ext uri="{FF2B5EF4-FFF2-40B4-BE49-F238E27FC236}">
                  <a16:creationId xmlns:a16="http://schemas.microsoft.com/office/drawing/2014/main" id="{7F98AC01-DA9D-4000-9384-EB9ADA5D6C86}"/>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a:extLst>
                <a:ext uri="{FF2B5EF4-FFF2-40B4-BE49-F238E27FC236}">
                  <a16:creationId xmlns:a16="http://schemas.microsoft.com/office/drawing/2014/main" id="{89CA0B33-50BE-4B72-BBF9-24DA25C4FB60}"/>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9" name="Группа 28">
            <a:extLst>
              <a:ext uri="{FF2B5EF4-FFF2-40B4-BE49-F238E27FC236}">
                <a16:creationId xmlns:a16="http://schemas.microsoft.com/office/drawing/2014/main" id="{3BE5E5D7-7B60-4E13-A1FC-A86171DEBC14}"/>
              </a:ext>
            </a:extLst>
          </p:cNvPr>
          <p:cNvGrpSpPr/>
          <p:nvPr userDrawn="1"/>
        </p:nvGrpSpPr>
        <p:grpSpPr>
          <a:xfrm>
            <a:off x="5171647" y="2488060"/>
            <a:ext cx="972611" cy="788713"/>
            <a:chOff x="6008842" y="2531269"/>
            <a:chExt cx="961075" cy="779144"/>
          </a:xfrm>
          <a:solidFill>
            <a:schemeClr val="bg2"/>
          </a:solidFill>
        </p:grpSpPr>
        <p:sp>
          <p:nvSpPr>
            <p:cNvPr id="30" name="Хорда 29">
              <a:extLst>
                <a:ext uri="{FF2B5EF4-FFF2-40B4-BE49-F238E27FC236}">
                  <a16:creationId xmlns:a16="http://schemas.microsoft.com/office/drawing/2014/main" id="{29F0665C-DD18-48CD-ACF3-5E61BD9D2CCB}"/>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a:extLst>
                <a:ext uri="{FF2B5EF4-FFF2-40B4-BE49-F238E27FC236}">
                  <a16:creationId xmlns:a16="http://schemas.microsoft.com/office/drawing/2014/main" id="{1CC50534-3301-43C3-9D62-DF3804A5B9A9}"/>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17E955FC-72D8-42AF-B253-89DEEFA7045A}"/>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40904033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grpSp>
        <p:nvGrpSpPr>
          <p:cNvPr id="34" name="Группа 33">
            <a:extLst>
              <a:ext uri="{FF2B5EF4-FFF2-40B4-BE49-F238E27FC236}">
                <a16:creationId xmlns:a16="http://schemas.microsoft.com/office/drawing/2014/main" id="{06B28D45-607D-4E6B-BA1F-8BB3C2ED8A8B}"/>
              </a:ext>
            </a:extLst>
          </p:cNvPr>
          <p:cNvGrpSpPr/>
          <p:nvPr userDrawn="1"/>
        </p:nvGrpSpPr>
        <p:grpSpPr>
          <a:xfrm>
            <a:off x="-1061721" y="-44233"/>
            <a:ext cx="9315450" cy="6970323"/>
            <a:chOff x="-1" y="-9757"/>
            <a:chExt cx="9204961" cy="6885757"/>
          </a:xfrm>
          <a:solidFill>
            <a:schemeClr val="bg2"/>
          </a:solidFill>
        </p:grpSpPr>
        <p:sp>
          <p:nvSpPr>
            <p:cNvPr id="35" name="Полилиния 12">
              <a:extLst>
                <a:ext uri="{FF2B5EF4-FFF2-40B4-BE49-F238E27FC236}">
                  <a16:creationId xmlns:a16="http://schemas.microsoft.com/office/drawing/2014/main" id="{342AE521-FBEF-4E72-9D36-7A1EF52D171F}"/>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F406CED5-2F50-446E-B0D6-2B400593E939}"/>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олилиния 14">
              <a:extLst>
                <a:ext uri="{FF2B5EF4-FFF2-40B4-BE49-F238E27FC236}">
                  <a16:creationId xmlns:a16="http://schemas.microsoft.com/office/drawing/2014/main" id="{CDD5DA32-DCB5-43BB-9495-8D5F9D953D55}"/>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ый треугольник 37">
              <a:extLst>
                <a:ext uri="{FF2B5EF4-FFF2-40B4-BE49-F238E27FC236}">
                  <a16:creationId xmlns:a16="http://schemas.microsoft.com/office/drawing/2014/main" id="{70FCA1D1-D3AA-4357-88AB-561AD19C9CD2}"/>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a:extLst>
                <a:ext uri="{FF2B5EF4-FFF2-40B4-BE49-F238E27FC236}">
                  <a16:creationId xmlns:a16="http://schemas.microsoft.com/office/drawing/2014/main" id="{4CBB82D8-D6EB-4513-A1B4-B30D2EC629EB}"/>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0" name="Группа 39">
            <a:extLst>
              <a:ext uri="{FF2B5EF4-FFF2-40B4-BE49-F238E27FC236}">
                <a16:creationId xmlns:a16="http://schemas.microsoft.com/office/drawing/2014/main" id="{1C6E3162-8D64-4051-84B8-6F5F90BCA186}"/>
              </a:ext>
            </a:extLst>
          </p:cNvPr>
          <p:cNvGrpSpPr/>
          <p:nvPr userDrawn="1"/>
        </p:nvGrpSpPr>
        <p:grpSpPr>
          <a:xfrm>
            <a:off x="5019247" y="2528000"/>
            <a:ext cx="972611" cy="788713"/>
            <a:chOff x="6008842" y="2531269"/>
            <a:chExt cx="961075" cy="779144"/>
          </a:xfrm>
          <a:solidFill>
            <a:schemeClr val="bg2"/>
          </a:solidFill>
        </p:grpSpPr>
        <p:sp>
          <p:nvSpPr>
            <p:cNvPr id="41" name="Хорда 40">
              <a:extLst>
                <a:ext uri="{FF2B5EF4-FFF2-40B4-BE49-F238E27FC236}">
                  <a16:creationId xmlns:a16="http://schemas.microsoft.com/office/drawing/2014/main" id="{29ED7437-DE72-4B72-A3B5-7B4877E41758}"/>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a:extLst>
                <a:ext uri="{FF2B5EF4-FFF2-40B4-BE49-F238E27FC236}">
                  <a16:creationId xmlns:a16="http://schemas.microsoft.com/office/drawing/2014/main" id="{43BC30C9-07F8-4031-A016-8182862F1996}"/>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угольник 42">
              <a:extLst>
                <a:ext uri="{FF2B5EF4-FFF2-40B4-BE49-F238E27FC236}">
                  <a16:creationId xmlns:a16="http://schemas.microsoft.com/office/drawing/2014/main" id="{334B2ECA-1B17-4485-9AA7-E24A12DB9A7B}"/>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050" name="Picture 2" descr="Brown Wooden Board">
            <a:extLst>
              <a:ext uri="{FF2B5EF4-FFF2-40B4-BE49-F238E27FC236}">
                <a16:creationId xmlns:a16="http://schemas.microsoft.com/office/drawing/2014/main" id="{201C0D5E-DA80-499F-A512-1EB895BAD9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0" y="28255"/>
            <a:ext cx="10287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Группа 32">
            <a:extLst>
              <a:ext uri="{FF2B5EF4-FFF2-40B4-BE49-F238E27FC236}">
                <a16:creationId xmlns:a16="http://schemas.microsoft.com/office/drawing/2014/main" id="{584AC5BD-EFD4-4E49-A466-9CB9E6C1AA0D}"/>
              </a:ext>
            </a:extLst>
          </p:cNvPr>
          <p:cNvGrpSpPr/>
          <p:nvPr userDrawn="1"/>
        </p:nvGrpSpPr>
        <p:grpSpPr>
          <a:xfrm>
            <a:off x="-909321" y="-84173"/>
            <a:ext cx="9315450" cy="6970323"/>
            <a:chOff x="-1" y="-9757"/>
            <a:chExt cx="9204961" cy="6885757"/>
          </a:xfrm>
          <a:solidFill>
            <a:schemeClr val="bg2"/>
          </a:solidFill>
        </p:grpSpPr>
        <p:sp>
          <p:nvSpPr>
            <p:cNvPr id="44" name="Полилиния 12">
              <a:extLst>
                <a:ext uri="{FF2B5EF4-FFF2-40B4-BE49-F238E27FC236}">
                  <a16:creationId xmlns:a16="http://schemas.microsoft.com/office/drawing/2014/main" id="{11F86375-341B-4E83-8738-421CCC8001CC}"/>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Прямоугольник 44">
              <a:extLst>
                <a:ext uri="{FF2B5EF4-FFF2-40B4-BE49-F238E27FC236}">
                  <a16:creationId xmlns:a16="http://schemas.microsoft.com/office/drawing/2014/main" id="{26F0D6E7-E1AB-4487-A630-04659669CE24}"/>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Полилиния 14">
              <a:extLst>
                <a:ext uri="{FF2B5EF4-FFF2-40B4-BE49-F238E27FC236}">
                  <a16:creationId xmlns:a16="http://schemas.microsoft.com/office/drawing/2014/main" id="{FCB49887-115F-4AF5-A846-C5A48897620D}"/>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ый треугольник 46">
              <a:extLst>
                <a:ext uri="{FF2B5EF4-FFF2-40B4-BE49-F238E27FC236}">
                  <a16:creationId xmlns:a16="http://schemas.microsoft.com/office/drawing/2014/main" id="{6A0C3339-0B3C-4B27-AEE5-A78D45EE0DD4}"/>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Прямоугольник 47">
              <a:extLst>
                <a:ext uri="{FF2B5EF4-FFF2-40B4-BE49-F238E27FC236}">
                  <a16:creationId xmlns:a16="http://schemas.microsoft.com/office/drawing/2014/main" id="{CB67B03A-9D84-41BB-ADDC-FCD2B0A3DA29}"/>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9" name="Группа 48">
            <a:extLst>
              <a:ext uri="{FF2B5EF4-FFF2-40B4-BE49-F238E27FC236}">
                <a16:creationId xmlns:a16="http://schemas.microsoft.com/office/drawing/2014/main" id="{F2582C6B-481F-4FBE-B473-1D25407AFF0E}"/>
              </a:ext>
            </a:extLst>
          </p:cNvPr>
          <p:cNvGrpSpPr/>
          <p:nvPr userDrawn="1"/>
        </p:nvGrpSpPr>
        <p:grpSpPr>
          <a:xfrm>
            <a:off x="5171647" y="2488060"/>
            <a:ext cx="972611" cy="788713"/>
            <a:chOff x="6008842" y="2531269"/>
            <a:chExt cx="961075" cy="779144"/>
          </a:xfrm>
          <a:solidFill>
            <a:schemeClr val="bg2"/>
          </a:solidFill>
        </p:grpSpPr>
        <p:sp>
          <p:nvSpPr>
            <p:cNvPr id="50" name="Хорда 49">
              <a:extLst>
                <a:ext uri="{FF2B5EF4-FFF2-40B4-BE49-F238E27FC236}">
                  <a16:creationId xmlns:a16="http://schemas.microsoft.com/office/drawing/2014/main" id="{8F942BB4-EF1C-45AE-B18F-270943527986}"/>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Прямоугольник 50">
              <a:extLst>
                <a:ext uri="{FF2B5EF4-FFF2-40B4-BE49-F238E27FC236}">
                  <a16:creationId xmlns:a16="http://schemas.microsoft.com/office/drawing/2014/main" id="{68E499BA-7AA8-4716-86CF-B9835FF2337D}"/>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Прямоугольник 51">
              <a:extLst>
                <a:ext uri="{FF2B5EF4-FFF2-40B4-BE49-F238E27FC236}">
                  <a16:creationId xmlns:a16="http://schemas.microsoft.com/office/drawing/2014/main" id="{2E473F4E-0210-4816-8B98-4D44CCF24A26}"/>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1847838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pic>
        <p:nvPicPr>
          <p:cNvPr id="3076" name="Picture 4" descr="Woman Standing Beside Yellow Paint Wall">
            <a:extLst>
              <a:ext uri="{FF2B5EF4-FFF2-40B4-BE49-F238E27FC236}">
                <a16:creationId xmlns:a16="http://schemas.microsoft.com/office/drawing/2014/main" id="{B1B96BD4-85B4-450C-B9EB-DAEFFAC3A3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0" y="0"/>
            <a:ext cx="10287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Группа 15">
            <a:extLst>
              <a:ext uri="{FF2B5EF4-FFF2-40B4-BE49-F238E27FC236}">
                <a16:creationId xmlns:a16="http://schemas.microsoft.com/office/drawing/2014/main" id="{094FB6EA-C3AF-4538-9099-B30130ED74CB}"/>
              </a:ext>
            </a:extLst>
          </p:cNvPr>
          <p:cNvGrpSpPr/>
          <p:nvPr userDrawn="1"/>
        </p:nvGrpSpPr>
        <p:grpSpPr>
          <a:xfrm>
            <a:off x="-909321" y="-84173"/>
            <a:ext cx="9315450" cy="6970323"/>
            <a:chOff x="-1" y="-9757"/>
            <a:chExt cx="9204961" cy="6885757"/>
          </a:xfrm>
          <a:solidFill>
            <a:schemeClr val="bg2"/>
          </a:solidFill>
        </p:grpSpPr>
        <p:sp>
          <p:nvSpPr>
            <p:cNvPr id="17" name="Полилиния 12">
              <a:extLst>
                <a:ext uri="{FF2B5EF4-FFF2-40B4-BE49-F238E27FC236}">
                  <a16:creationId xmlns:a16="http://schemas.microsoft.com/office/drawing/2014/main" id="{D0C0E56B-B9C7-4986-B5D0-8CD72A75C951}"/>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261700C4-FC1C-4C85-804B-8444CB36C205}"/>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олилиния 14">
              <a:extLst>
                <a:ext uri="{FF2B5EF4-FFF2-40B4-BE49-F238E27FC236}">
                  <a16:creationId xmlns:a16="http://schemas.microsoft.com/office/drawing/2014/main" id="{79F19C7B-8C6D-4601-AC84-178F3744D3E9}"/>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ый треугольник 19">
              <a:extLst>
                <a:ext uri="{FF2B5EF4-FFF2-40B4-BE49-F238E27FC236}">
                  <a16:creationId xmlns:a16="http://schemas.microsoft.com/office/drawing/2014/main" id="{FBE7923B-8DC0-4F38-A0DF-910E9B193D8E}"/>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2F6D3048-3FE9-4A9A-A309-076F0DD3D5AF}"/>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2" name="Группа 21">
            <a:extLst>
              <a:ext uri="{FF2B5EF4-FFF2-40B4-BE49-F238E27FC236}">
                <a16:creationId xmlns:a16="http://schemas.microsoft.com/office/drawing/2014/main" id="{FDAF2CE5-294C-41D7-A18E-CC5BA61FAB51}"/>
              </a:ext>
            </a:extLst>
          </p:cNvPr>
          <p:cNvGrpSpPr/>
          <p:nvPr userDrawn="1"/>
        </p:nvGrpSpPr>
        <p:grpSpPr>
          <a:xfrm>
            <a:off x="5171647" y="2488060"/>
            <a:ext cx="972611" cy="788713"/>
            <a:chOff x="6008842" y="2531269"/>
            <a:chExt cx="961075" cy="779144"/>
          </a:xfrm>
          <a:solidFill>
            <a:schemeClr val="bg2"/>
          </a:solidFill>
        </p:grpSpPr>
        <p:sp>
          <p:nvSpPr>
            <p:cNvPr id="23" name="Хорда 22">
              <a:extLst>
                <a:ext uri="{FF2B5EF4-FFF2-40B4-BE49-F238E27FC236}">
                  <a16:creationId xmlns:a16="http://schemas.microsoft.com/office/drawing/2014/main" id="{1E13B60B-00A4-493D-BD40-82BB05F351C3}"/>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a:extLst>
                <a:ext uri="{FF2B5EF4-FFF2-40B4-BE49-F238E27FC236}">
                  <a16:creationId xmlns:a16="http://schemas.microsoft.com/office/drawing/2014/main" id="{50FCFF5A-5D99-4C18-80A7-5FFB44A7F18E}"/>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3FF3BE3D-0DE0-4C9D-9864-ADFD96478BF6}"/>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7482492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pic>
        <p:nvPicPr>
          <p:cNvPr id="4100" name="Picture 4" descr="Photo of Two Birds Flying Under Orange Sky">
            <a:extLst>
              <a:ext uri="{FF2B5EF4-FFF2-40B4-BE49-F238E27FC236}">
                <a16:creationId xmlns:a16="http://schemas.microsoft.com/office/drawing/2014/main" id="{98A928EA-4C01-4685-8711-166BF7B9F0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1428750" y="0"/>
            <a:ext cx="107632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ECBD66C8-66A3-49F7-8AC9-E961069CF9AD}"/>
              </a:ext>
            </a:extLst>
          </p:cNvPr>
          <p:cNvGrpSpPr/>
          <p:nvPr userDrawn="1"/>
        </p:nvGrpSpPr>
        <p:grpSpPr>
          <a:xfrm>
            <a:off x="-909321" y="-84173"/>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01A1E336-1F67-448B-B072-1A67B44DA955}"/>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8B0A4F62-58A5-473A-AA36-39737E5DB03C}"/>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2B2F1FE7-A5E4-40AA-A1D8-51C83743693E}"/>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A970689A-0AEF-41FF-A267-15C75545E1C7}"/>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5AEC36B8-6D39-4E3F-B8CC-D03E288C5FF6}"/>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B70C05BD-A709-43C9-A6EC-4EB199989A58}"/>
              </a:ext>
            </a:extLst>
          </p:cNvPr>
          <p:cNvGrpSpPr/>
          <p:nvPr userDrawn="1"/>
        </p:nvGrpSpPr>
        <p:grpSpPr>
          <a:xfrm>
            <a:off x="5171647" y="248806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BF11134E-8B17-4C70-8AAB-3E8AB3F15F75}"/>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28545E3C-3552-4946-AFB1-7CE54C83A8CE}"/>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EB4A1708-785C-4CB9-A7DE-F32E2CEB26DE}"/>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9616477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pic>
        <p:nvPicPr>
          <p:cNvPr id="5122" name="Picture 2" descr="Geometric decoration">
            <a:extLst>
              <a:ext uri="{FF2B5EF4-FFF2-40B4-BE49-F238E27FC236}">
                <a16:creationId xmlns:a16="http://schemas.microsoft.com/office/drawing/2014/main" id="{9825A83F-8BEE-4BC9-BA60-604F45C7FE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0" y="0"/>
            <a:ext cx="10287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a:extLst>
              <a:ext uri="{FF2B5EF4-FFF2-40B4-BE49-F238E27FC236}">
                <a16:creationId xmlns:a16="http://schemas.microsoft.com/office/drawing/2014/main" id="{A6DED0E8-7B5B-47B3-B27C-4C352AF89AED}"/>
              </a:ext>
            </a:extLst>
          </p:cNvPr>
          <p:cNvGrpSpPr/>
          <p:nvPr userDrawn="1"/>
        </p:nvGrpSpPr>
        <p:grpSpPr>
          <a:xfrm>
            <a:off x="-909321" y="-84173"/>
            <a:ext cx="9315450" cy="6970323"/>
            <a:chOff x="-1" y="-9757"/>
            <a:chExt cx="9204961" cy="6885757"/>
          </a:xfrm>
          <a:solidFill>
            <a:schemeClr val="bg2"/>
          </a:solidFill>
        </p:grpSpPr>
        <p:sp>
          <p:nvSpPr>
            <p:cNvPr id="5" name="Полилиния 12">
              <a:extLst>
                <a:ext uri="{FF2B5EF4-FFF2-40B4-BE49-F238E27FC236}">
                  <a16:creationId xmlns:a16="http://schemas.microsoft.com/office/drawing/2014/main" id="{6EA27863-806B-4706-A8A3-539B596C608C}"/>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CA3B90AD-75E1-4DF1-AC76-E52068653ABD}"/>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14">
              <a:extLst>
                <a:ext uri="{FF2B5EF4-FFF2-40B4-BE49-F238E27FC236}">
                  <a16:creationId xmlns:a16="http://schemas.microsoft.com/office/drawing/2014/main" id="{F41EA67A-9FA6-4AF7-B0B6-9AEA147F30A4}"/>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088164A2-4FDA-434B-B5E4-520D5DDC9ADB}"/>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85299616-A520-49D5-886E-5BA797BA2952}"/>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F7D16F1B-CDBC-4B96-ADE2-565FC963FA39}"/>
              </a:ext>
            </a:extLst>
          </p:cNvPr>
          <p:cNvGrpSpPr/>
          <p:nvPr userDrawn="1"/>
        </p:nvGrpSpPr>
        <p:grpSpPr>
          <a:xfrm>
            <a:off x="5171647" y="2488060"/>
            <a:ext cx="972611" cy="788713"/>
            <a:chOff x="6008842" y="2531269"/>
            <a:chExt cx="961075" cy="779144"/>
          </a:xfrm>
          <a:solidFill>
            <a:schemeClr val="bg2"/>
          </a:solidFill>
        </p:grpSpPr>
        <p:sp>
          <p:nvSpPr>
            <p:cNvPr id="11" name="Хорда 10">
              <a:extLst>
                <a:ext uri="{FF2B5EF4-FFF2-40B4-BE49-F238E27FC236}">
                  <a16:creationId xmlns:a16="http://schemas.microsoft.com/office/drawing/2014/main" id="{79D1FC71-D226-4EEC-924A-A6D67759CE09}"/>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9F2D46D9-C215-41F1-95CE-AD0345923115}"/>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E2F4BE81-36EF-41D3-AED5-C30475677B59}"/>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3775926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image" Target="../media/image33.png"/><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33.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image" Target="../media/image33.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5.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6" Type="http://schemas.openxmlformats.org/officeDocument/2006/relationships/image" Target="../media/image33.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6.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theme" Target="../theme/theme7.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theme" Target="../theme/theme8.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289709"/>
      </p:ext>
    </p:extLst>
  </p:cSld>
  <p:clrMap bg1="lt1" tx1="dk1" bg2="lt2" tx2="dk2" accent1="accent1" accent2="accent2" accent3="accent3" accent4="accent4" accent5="accent5" accent6="accent6" hlink="hlink" folHlink="folHlink"/>
  <p:sldLayoutIdLst>
    <p:sldLayoutId id="2147483940" r:id="rId1"/>
    <p:sldLayoutId id="2147483960" r:id="rId2"/>
    <p:sldLayoutId id="214748396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07562470-7CFF-4AED-A991-4AE4C3846907}"/>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flipV="1">
            <a:off x="11222521" y="6484839"/>
            <a:ext cx="644236" cy="125606"/>
          </a:xfrm>
          <a:prstGeom prst="rect">
            <a:avLst/>
          </a:prstGeom>
        </p:spPr>
      </p:pic>
      <p:cxnSp>
        <p:nvCxnSpPr>
          <p:cNvPr id="10" name="Прямая соединительная линия 9">
            <a:extLst>
              <a:ext uri="{FF2B5EF4-FFF2-40B4-BE49-F238E27FC236}">
                <a16:creationId xmlns:a16="http://schemas.microsoft.com/office/drawing/2014/main" id="{215C30E3-7CB0-452C-8CEE-C742583D6BC1}"/>
              </a:ext>
            </a:extLst>
          </p:cNvPr>
          <p:cNvCxnSpPr>
            <a:cxnSpLocks/>
          </p:cNvCxnSpPr>
          <p:nvPr userDrawn="1"/>
        </p:nvCxnSpPr>
        <p:spPr>
          <a:xfrm flipH="1">
            <a:off x="11284865" y="937266"/>
            <a:ext cx="540338" cy="0"/>
          </a:xfrm>
          <a:prstGeom prst="line">
            <a:avLst/>
          </a:prstGeom>
          <a:ln w="38100">
            <a:solidFill>
              <a:srgbClr val="FF8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806556"/>
      </p:ext>
    </p:extLst>
  </p:cSld>
  <p:clrMap bg1="lt1" tx1="dk1" bg2="lt2" tx2="dk2" accent1="accent1" accent2="accent2" accent3="accent3" accent4="accent4" accent5="accent5" accent6="accent6" hlink="hlink" folHlink="folHlink"/>
  <p:sldLayoutIdLst>
    <p:sldLayoutId id="2147483932" r:id="rId1"/>
    <p:sldLayoutId id="2147483941" r:id="rId2"/>
    <p:sldLayoutId id="2147483933" r:id="rId3"/>
    <p:sldLayoutId id="2147483942" r:id="rId4"/>
    <p:sldLayoutId id="2147483934" r:id="rId5"/>
    <p:sldLayoutId id="2147483943" r:id="rId6"/>
    <p:sldLayoutId id="2147483939" r:id="rId7"/>
    <p:sldLayoutId id="2147483944" r:id="rId8"/>
    <p:sldLayoutId id="2147483935" r:id="rId9"/>
    <p:sldLayoutId id="2147483945" r:id="rId10"/>
    <p:sldLayoutId id="2147483936" r:id="rId11"/>
    <p:sldLayoutId id="214748394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0" name="Прямая соединительная линия 9">
            <a:extLst>
              <a:ext uri="{FF2B5EF4-FFF2-40B4-BE49-F238E27FC236}">
                <a16:creationId xmlns:a16="http://schemas.microsoft.com/office/drawing/2014/main" id="{215C30E3-7CB0-452C-8CEE-C742583D6BC1}"/>
              </a:ext>
            </a:extLst>
          </p:cNvPr>
          <p:cNvCxnSpPr>
            <a:cxnSpLocks/>
          </p:cNvCxnSpPr>
          <p:nvPr userDrawn="1"/>
        </p:nvCxnSpPr>
        <p:spPr>
          <a:xfrm flipH="1">
            <a:off x="11284865" y="937266"/>
            <a:ext cx="540338" cy="0"/>
          </a:xfrm>
          <a:prstGeom prst="line">
            <a:avLst/>
          </a:prstGeom>
          <a:ln w="38100">
            <a:solidFill>
              <a:srgbClr val="FF8200"/>
            </a:solidFill>
          </a:ln>
        </p:spPr>
        <p:style>
          <a:lnRef idx="1">
            <a:schemeClr val="accent1"/>
          </a:lnRef>
          <a:fillRef idx="0">
            <a:schemeClr val="accent1"/>
          </a:fillRef>
          <a:effectRef idx="0">
            <a:schemeClr val="accent1"/>
          </a:effectRef>
          <a:fontRef idx="minor">
            <a:schemeClr val="tx1"/>
          </a:fontRef>
        </p:style>
      </p:cxnSp>
      <p:pic>
        <p:nvPicPr>
          <p:cNvPr id="4" name="Picture 2" descr="P:\Фирменный стиль\Логотип_Romir\RRRR-01.png">
            <a:extLst>
              <a:ext uri="{FF2B5EF4-FFF2-40B4-BE49-F238E27FC236}">
                <a16:creationId xmlns:a16="http://schemas.microsoft.com/office/drawing/2014/main" id="{C8F851EF-280E-4446-9F1C-215192C1BBBA}"/>
              </a:ext>
            </a:extLst>
          </p:cNvPr>
          <p:cNvPicPr>
            <a:picLocks noChangeAspect="1" noChangeArrowheads="1"/>
          </p:cNvPicPr>
          <p:nvPr userDrawn="1"/>
        </p:nvPicPr>
        <p:blipFill>
          <a:blip r:embed="rId28" cstate="print">
            <a:lum bright="-7000" contrast="30000"/>
          </a:blip>
          <a:srcRect/>
          <a:stretch>
            <a:fillRect/>
          </a:stretch>
        </p:blipFill>
        <p:spPr bwMode="auto">
          <a:xfrm>
            <a:off x="8696876" y="6272925"/>
            <a:ext cx="3128325" cy="184545"/>
          </a:xfrm>
          <a:prstGeom prst="rect">
            <a:avLst/>
          </a:prstGeom>
          <a:noFill/>
        </p:spPr>
      </p:pic>
      <p:cxnSp>
        <p:nvCxnSpPr>
          <p:cNvPr id="5" name="Прямая соединительная линия 4">
            <a:extLst>
              <a:ext uri="{FF2B5EF4-FFF2-40B4-BE49-F238E27FC236}">
                <a16:creationId xmlns:a16="http://schemas.microsoft.com/office/drawing/2014/main" id="{C128E0E9-D68E-484C-9FD5-118DE45AB446}"/>
              </a:ext>
            </a:extLst>
          </p:cNvPr>
          <p:cNvCxnSpPr/>
          <p:nvPr userDrawn="1"/>
        </p:nvCxnSpPr>
        <p:spPr>
          <a:xfrm flipH="1">
            <a:off x="1065817" y="6360242"/>
            <a:ext cx="7476933" cy="0"/>
          </a:xfrm>
          <a:prstGeom prst="line">
            <a:avLst/>
          </a:prstGeom>
          <a:ln w="38100">
            <a:solidFill>
              <a:srgbClr val="FF8B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024268"/>
      </p:ext>
    </p:extLst>
  </p:cSld>
  <p:clrMap bg1="lt1" tx1="dk1" bg2="lt2" tx2="dk2" accent1="accent1" accent2="accent2" accent3="accent3" accent4="accent4" accent5="accent5" accent6="accent6" hlink="hlink" folHlink="folHlink"/>
  <p:sldLayoutIdLst>
    <p:sldLayoutId id="2147483786" r:id="rId1"/>
    <p:sldLayoutId id="2147483683" r:id="rId2"/>
    <p:sldLayoutId id="2147483684" r:id="rId3"/>
    <p:sldLayoutId id="2147483877" r:id="rId4"/>
    <p:sldLayoutId id="2147483699" r:id="rId5"/>
    <p:sldLayoutId id="2147483878" r:id="rId6"/>
    <p:sldLayoutId id="2147483696" r:id="rId7"/>
    <p:sldLayoutId id="2147483880" r:id="rId8"/>
    <p:sldLayoutId id="2147483879" r:id="rId9"/>
    <p:sldLayoutId id="2147483697" r:id="rId10"/>
    <p:sldLayoutId id="2147483695" r:id="rId11"/>
    <p:sldLayoutId id="2147483881" r:id="rId12"/>
    <p:sldLayoutId id="2147483692" r:id="rId13"/>
    <p:sldLayoutId id="2147483883" r:id="rId14"/>
    <p:sldLayoutId id="2147483698" r:id="rId15"/>
    <p:sldLayoutId id="2147483896" r:id="rId16"/>
    <p:sldLayoutId id="2147483771" r:id="rId17"/>
    <p:sldLayoutId id="2147483884" r:id="rId18"/>
    <p:sldLayoutId id="2147483772" r:id="rId19"/>
    <p:sldLayoutId id="2147483885" r:id="rId20"/>
    <p:sldLayoutId id="2147483768" r:id="rId21"/>
    <p:sldLayoutId id="2147483886" r:id="rId22"/>
    <p:sldLayoutId id="2147483950" r:id="rId23"/>
    <p:sldLayoutId id="2147483951" r:id="rId24"/>
    <p:sldLayoutId id="2147483955" r:id="rId25"/>
    <p:sldLayoutId id="2147483961"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0" name="Прямая соединительная линия 9">
            <a:extLst>
              <a:ext uri="{FF2B5EF4-FFF2-40B4-BE49-F238E27FC236}">
                <a16:creationId xmlns:a16="http://schemas.microsoft.com/office/drawing/2014/main" id="{215C30E3-7CB0-452C-8CEE-C742583D6BC1}"/>
              </a:ext>
            </a:extLst>
          </p:cNvPr>
          <p:cNvCxnSpPr>
            <a:cxnSpLocks/>
          </p:cNvCxnSpPr>
          <p:nvPr userDrawn="1"/>
        </p:nvCxnSpPr>
        <p:spPr>
          <a:xfrm flipH="1">
            <a:off x="11284865" y="937266"/>
            <a:ext cx="540338" cy="0"/>
          </a:xfrm>
          <a:prstGeom prst="line">
            <a:avLst/>
          </a:prstGeom>
          <a:ln w="38100">
            <a:solidFill>
              <a:srgbClr val="FF8200"/>
            </a:solidFill>
          </a:ln>
        </p:spPr>
        <p:style>
          <a:lnRef idx="1">
            <a:schemeClr val="accent1"/>
          </a:lnRef>
          <a:fillRef idx="0">
            <a:schemeClr val="accent1"/>
          </a:fillRef>
          <a:effectRef idx="0">
            <a:schemeClr val="accent1"/>
          </a:effectRef>
          <a:fontRef idx="minor">
            <a:schemeClr val="tx1"/>
          </a:fontRef>
        </p:style>
      </p:cxnSp>
      <p:pic>
        <p:nvPicPr>
          <p:cNvPr id="6" name="Picture 2" descr="P:\Фирменный стиль\Логотип_Romir\RRRR-01.png">
            <a:extLst>
              <a:ext uri="{FF2B5EF4-FFF2-40B4-BE49-F238E27FC236}">
                <a16:creationId xmlns:a16="http://schemas.microsoft.com/office/drawing/2014/main" id="{A1CACEB4-FBCC-49ED-9740-107C531505C5}"/>
              </a:ext>
            </a:extLst>
          </p:cNvPr>
          <p:cNvPicPr>
            <a:picLocks noChangeAspect="1" noChangeArrowheads="1"/>
          </p:cNvPicPr>
          <p:nvPr userDrawn="1"/>
        </p:nvPicPr>
        <p:blipFill>
          <a:blip r:embed="rId19" cstate="print">
            <a:lum bright="-7000" contrast="30000"/>
          </a:blip>
          <a:srcRect/>
          <a:stretch>
            <a:fillRect/>
          </a:stretch>
        </p:blipFill>
        <p:spPr bwMode="auto">
          <a:xfrm>
            <a:off x="8696876" y="6272925"/>
            <a:ext cx="3128325" cy="184545"/>
          </a:xfrm>
          <a:prstGeom prst="rect">
            <a:avLst/>
          </a:prstGeom>
          <a:noFill/>
        </p:spPr>
      </p:pic>
      <p:cxnSp>
        <p:nvCxnSpPr>
          <p:cNvPr id="8" name="Прямая соединительная линия 7">
            <a:extLst>
              <a:ext uri="{FF2B5EF4-FFF2-40B4-BE49-F238E27FC236}">
                <a16:creationId xmlns:a16="http://schemas.microsoft.com/office/drawing/2014/main" id="{2D5982DE-67C8-4D9B-AA05-9CABB8496668}"/>
              </a:ext>
            </a:extLst>
          </p:cNvPr>
          <p:cNvCxnSpPr/>
          <p:nvPr userDrawn="1"/>
        </p:nvCxnSpPr>
        <p:spPr>
          <a:xfrm flipH="1">
            <a:off x="1065817" y="6360242"/>
            <a:ext cx="7476933" cy="0"/>
          </a:xfrm>
          <a:prstGeom prst="line">
            <a:avLst/>
          </a:prstGeom>
          <a:ln w="38100">
            <a:solidFill>
              <a:srgbClr val="FF8B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625533"/>
      </p:ext>
    </p:extLst>
  </p:cSld>
  <p:clrMap bg1="lt1" tx1="dk1" bg2="lt2" tx2="dk2" accent1="accent1" accent2="accent2" accent3="accent3" accent4="accent4" accent5="accent5" accent6="accent6" hlink="hlink" folHlink="folHlink"/>
  <p:sldLayoutIdLst>
    <p:sldLayoutId id="2147483722" r:id="rId1"/>
    <p:sldLayoutId id="2147483887" r:id="rId2"/>
    <p:sldLayoutId id="2147483723" r:id="rId3"/>
    <p:sldLayoutId id="2147483888" r:id="rId4"/>
    <p:sldLayoutId id="2147483724" r:id="rId5"/>
    <p:sldLayoutId id="2147483889" r:id="rId6"/>
    <p:sldLayoutId id="2147483761" r:id="rId7"/>
    <p:sldLayoutId id="2147483890" r:id="rId8"/>
    <p:sldLayoutId id="2147483769" r:id="rId9"/>
    <p:sldLayoutId id="2147483891" r:id="rId10"/>
    <p:sldLayoutId id="2147483763" r:id="rId11"/>
    <p:sldLayoutId id="2147483892" r:id="rId12"/>
    <p:sldLayoutId id="2147483765" r:id="rId13"/>
    <p:sldLayoutId id="2147483893" r:id="rId14"/>
    <p:sldLayoutId id="2147483764" r:id="rId15"/>
    <p:sldLayoutId id="2147483895" r:id="rId16"/>
    <p:sldLayoutId id="214748395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0" name="Прямая соединительная линия 9">
            <a:extLst>
              <a:ext uri="{FF2B5EF4-FFF2-40B4-BE49-F238E27FC236}">
                <a16:creationId xmlns:a16="http://schemas.microsoft.com/office/drawing/2014/main" id="{215C30E3-7CB0-452C-8CEE-C742583D6BC1}"/>
              </a:ext>
            </a:extLst>
          </p:cNvPr>
          <p:cNvCxnSpPr>
            <a:cxnSpLocks/>
          </p:cNvCxnSpPr>
          <p:nvPr userDrawn="1"/>
        </p:nvCxnSpPr>
        <p:spPr>
          <a:xfrm flipH="1">
            <a:off x="11284865" y="937266"/>
            <a:ext cx="540338" cy="0"/>
          </a:xfrm>
          <a:prstGeom prst="line">
            <a:avLst/>
          </a:prstGeom>
          <a:ln w="38100">
            <a:solidFill>
              <a:srgbClr val="FF8200"/>
            </a:solidFill>
          </a:ln>
        </p:spPr>
        <p:style>
          <a:lnRef idx="1">
            <a:schemeClr val="accent1"/>
          </a:lnRef>
          <a:fillRef idx="0">
            <a:schemeClr val="accent1"/>
          </a:fillRef>
          <a:effectRef idx="0">
            <a:schemeClr val="accent1"/>
          </a:effectRef>
          <a:fontRef idx="minor">
            <a:schemeClr val="tx1"/>
          </a:fontRef>
        </p:style>
      </p:cxnSp>
      <p:pic>
        <p:nvPicPr>
          <p:cNvPr id="4" name="Picture 2" descr="P:\Фирменный стиль\Логотип_Romir\RRRR-01.png">
            <a:extLst>
              <a:ext uri="{FF2B5EF4-FFF2-40B4-BE49-F238E27FC236}">
                <a16:creationId xmlns:a16="http://schemas.microsoft.com/office/drawing/2014/main" id="{7EF5083A-A722-4CBF-90F2-2F17E1D8E89F}"/>
              </a:ext>
            </a:extLst>
          </p:cNvPr>
          <p:cNvPicPr>
            <a:picLocks noChangeAspect="1" noChangeArrowheads="1"/>
          </p:cNvPicPr>
          <p:nvPr userDrawn="1"/>
        </p:nvPicPr>
        <p:blipFill>
          <a:blip r:embed="rId20" cstate="print">
            <a:lum bright="-7000" contrast="30000"/>
          </a:blip>
          <a:srcRect/>
          <a:stretch>
            <a:fillRect/>
          </a:stretch>
        </p:blipFill>
        <p:spPr bwMode="auto">
          <a:xfrm>
            <a:off x="8696876" y="6272925"/>
            <a:ext cx="3128325" cy="184545"/>
          </a:xfrm>
          <a:prstGeom prst="rect">
            <a:avLst/>
          </a:prstGeom>
          <a:noFill/>
        </p:spPr>
      </p:pic>
      <p:cxnSp>
        <p:nvCxnSpPr>
          <p:cNvPr id="5" name="Прямая соединительная линия 4">
            <a:extLst>
              <a:ext uri="{FF2B5EF4-FFF2-40B4-BE49-F238E27FC236}">
                <a16:creationId xmlns:a16="http://schemas.microsoft.com/office/drawing/2014/main" id="{E45D59F2-E326-4AE1-ACC5-1D4CE27929E0}"/>
              </a:ext>
            </a:extLst>
          </p:cNvPr>
          <p:cNvCxnSpPr/>
          <p:nvPr userDrawn="1"/>
        </p:nvCxnSpPr>
        <p:spPr>
          <a:xfrm flipH="1">
            <a:off x="1065817" y="6360242"/>
            <a:ext cx="7476933" cy="0"/>
          </a:xfrm>
          <a:prstGeom prst="line">
            <a:avLst/>
          </a:prstGeom>
          <a:ln w="38100">
            <a:solidFill>
              <a:srgbClr val="FF8B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973488"/>
      </p:ext>
    </p:extLst>
  </p:cSld>
  <p:clrMap bg1="lt1" tx1="dk1" bg2="lt2" tx2="dk2" accent1="accent1" accent2="accent2" accent3="accent3" accent4="accent4" accent5="accent5" accent6="accent6" hlink="hlink" folHlink="folHlink"/>
  <p:sldLayoutIdLst>
    <p:sldLayoutId id="2147483777" r:id="rId1"/>
    <p:sldLayoutId id="2147483897" r:id="rId2"/>
    <p:sldLayoutId id="2147483778" r:id="rId3"/>
    <p:sldLayoutId id="2147483898" r:id="rId4"/>
    <p:sldLayoutId id="2147483779" r:id="rId5"/>
    <p:sldLayoutId id="2147483899" r:id="rId6"/>
    <p:sldLayoutId id="2147483780" r:id="rId7"/>
    <p:sldLayoutId id="2147483900" r:id="rId8"/>
    <p:sldLayoutId id="2147483781" r:id="rId9"/>
    <p:sldLayoutId id="2147483901" r:id="rId10"/>
    <p:sldLayoutId id="2147483782" r:id="rId11"/>
    <p:sldLayoutId id="2147483902" r:id="rId12"/>
    <p:sldLayoutId id="2147483783" r:id="rId13"/>
    <p:sldLayoutId id="2147483903" r:id="rId14"/>
    <p:sldLayoutId id="2147483784" r:id="rId15"/>
    <p:sldLayoutId id="2147483904" r:id="rId16"/>
    <p:sldLayoutId id="2147483785" r:id="rId17"/>
    <p:sldLayoutId id="2147483905"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0" name="Прямая соединительная линия 9">
            <a:extLst>
              <a:ext uri="{FF2B5EF4-FFF2-40B4-BE49-F238E27FC236}">
                <a16:creationId xmlns:a16="http://schemas.microsoft.com/office/drawing/2014/main" id="{215C30E3-7CB0-452C-8CEE-C742583D6BC1}"/>
              </a:ext>
            </a:extLst>
          </p:cNvPr>
          <p:cNvCxnSpPr>
            <a:cxnSpLocks/>
          </p:cNvCxnSpPr>
          <p:nvPr userDrawn="1"/>
        </p:nvCxnSpPr>
        <p:spPr>
          <a:xfrm flipH="1">
            <a:off x="11284865" y="937266"/>
            <a:ext cx="540338" cy="0"/>
          </a:xfrm>
          <a:prstGeom prst="line">
            <a:avLst/>
          </a:prstGeom>
          <a:ln w="38100">
            <a:solidFill>
              <a:srgbClr val="FF8200"/>
            </a:solidFill>
          </a:ln>
        </p:spPr>
        <p:style>
          <a:lnRef idx="1">
            <a:schemeClr val="accent1"/>
          </a:lnRef>
          <a:fillRef idx="0">
            <a:schemeClr val="accent1"/>
          </a:fillRef>
          <a:effectRef idx="0">
            <a:schemeClr val="accent1"/>
          </a:effectRef>
          <a:fontRef idx="minor">
            <a:schemeClr val="tx1"/>
          </a:fontRef>
        </p:style>
      </p:cxnSp>
      <p:pic>
        <p:nvPicPr>
          <p:cNvPr id="4" name="Picture 2" descr="P:\Фирменный стиль\Логотип_Romir\RRRR-01.png">
            <a:extLst>
              <a:ext uri="{FF2B5EF4-FFF2-40B4-BE49-F238E27FC236}">
                <a16:creationId xmlns:a16="http://schemas.microsoft.com/office/drawing/2014/main" id="{A786D1D3-A2B0-4070-9820-A43390FEF9E7}"/>
              </a:ext>
            </a:extLst>
          </p:cNvPr>
          <p:cNvPicPr>
            <a:picLocks noChangeAspect="1" noChangeArrowheads="1"/>
          </p:cNvPicPr>
          <p:nvPr userDrawn="1"/>
        </p:nvPicPr>
        <p:blipFill>
          <a:blip r:embed="rId16" cstate="print">
            <a:lum bright="-7000" contrast="30000"/>
          </a:blip>
          <a:srcRect/>
          <a:stretch>
            <a:fillRect/>
          </a:stretch>
        </p:blipFill>
        <p:spPr bwMode="auto">
          <a:xfrm>
            <a:off x="8696876" y="6272925"/>
            <a:ext cx="3128325" cy="184545"/>
          </a:xfrm>
          <a:prstGeom prst="rect">
            <a:avLst/>
          </a:prstGeom>
          <a:noFill/>
        </p:spPr>
      </p:pic>
      <p:cxnSp>
        <p:nvCxnSpPr>
          <p:cNvPr id="5" name="Прямая соединительная линия 4">
            <a:extLst>
              <a:ext uri="{FF2B5EF4-FFF2-40B4-BE49-F238E27FC236}">
                <a16:creationId xmlns:a16="http://schemas.microsoft.com/office/drawing/2014/main" id="{08A6C51B-FF58-46DE-811F-ED55E360323A}"/>
              </a:ext>
            </a:extLst>
          </p:cNvPr>
          <p:cNvCxnSpPr/>
          <p:nvPr userDrawn="1"/>
        </p:nvCxnSpPr>
        <p:spPr>
          <a:xfrm flipH="1">
            <a:off x="1065817" y="6360242"/>
            <a:ext cx="7476933" cy="0"/>
          </a:xfrm>
          <a:prstGeom prst="line">
            <a:avLst/>
          </a:prstGeom>
          <a:ln w="38100">
            <a:solidFill>
              <a:srgbClr val="FF8B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492091"/>
      </p:ext>
    </p:extLst>
  </p:cSld>
  <p:clrMap bg1="lt1" tx1="dk1" bg2="lt2" tx2="dk2" accent1="accent1" accent2="accent2" accent3="accent3" accent4="accent4" accent5="accent5" accent6="accent6" hlink="hlink" folHlink="folHlink"/>
  <p:sldLayoutIdLst>
    <p:sldLayoutId id="2147483828" r:id="rId1"/>
    <p:sldLayoutId id="2147483906" r:id="rId2"/>
    <p:sldLayoutId id="2147483829" r:id="rId3"/>
    <p:sldLayoutId id="2147483907" r:id="rId4"/>
    <p:sldLayoutId id="2147483833" r:id="rId5"/>
    <p:sldLayoutId id="2147483911" r:id="rId6"/>
    <p:sldLayoutId id="2147483839" r:id="rId7"/>
    <p:sldLayoutId id="2147483912" r:id="rId8"/>
    <p:sldLayoutId id="2147483837" r:id="rId9"/>
    <p:sldLayoutId id="2147483908" r:id="rId10"/>
    <p:sldLayoutId id="2147483838" r:id="rId11"/>
    <p:sldLayoutId id="2147483909" r:id="rId12"/>
    <p:sldLayoutId id="2147483836" r:id="rId13"/>
    <p:sldLayoutId id="2147483910"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Группа 7"/>
          <p:cNvGrpSpPr/>
          <p:nvPr userDrawn="1"/>
        </p:nvGrpSpPr>
        <p:grpSpPr>
          <a:xfrm>
            <a:off x="-1061721" y="-44233"/>
            <a:ext cx="9315450" cy="6970323"/>
            <a:chOff x="-1" y="-9757"/>
            <a:chExt cx="9204961" cy="6885757"/>
          </a:xfrm>
          <a:solidFill>
            <a:schemeClr val="bg2"/>
          </a:solidFill>
        </p:grpSpPr>
        <p:sp>
          <p:nvSpPr>
            <p:cNvPr id="13" name="Полилиния 12"/>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олилиния 14"/>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ый треугольник 15"/>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9" name="Группа 8"/>
          <p:cNvGrpSpPr/>
          <p:nvPr/>
        </p:nvGrpSpPr>
        <p:grpSpPr>
          <a:xfrm>
            <a:off x="5019247" y="2528000"/>
            <a:ext cx="972611" cy="788713"/>
            <a:chOff x="6008842" y="2531269"/>
            <a:chExt cx="961075" cy="779144"/>
          </a:xfrm>
          <a:solidFill>
            <a:schemeClr val="bg2"/>
          </a:solidFill>
        </p:grpSpPr>
        <p:sp>
          <p:nvSpPr>
            <p:cNvPr id="10" name="Хорда 9"/>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497458527"/>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2" r:id="rId19"/>
    <p:sldLayoutId id="2147483823" r:id="rId20"/>
    <p:sldLayoutId id="2147483824" r:id="rId21"/>
    <p:sldLayoutId id="2147483825"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8" name="Группа 17">
            <a:extLst>
              <a:ext uri="{FF2B5EF4-FFF2-40B4-BE49-F238E27FC236}">
                <a16:creationId xmlns:a16="http://schemas.microsoft.com/office/drawing/2014/main" id="{DBE0C7B3-8114-4EC2-AD5B-AB962EC05ABF}"/>
              </a:ext>
            </a:extLst>
          </p:cNvPr>
          <p:cNvGrpSpPr/>
          <p:nvPr userDrawn="1"/>
        </p:nvGrpSpPr>
        <p:grpSpPr>
          <a:xfrm>
            <a:off x="-1061721" y="-44233"/>
            <a:ext cx="9315450" cy="6970323"/>
            <a:chOff x="-1" y="-9757"/>
            <a:chExt cx="9204961" cy="6885757"/>
          </a:xfrm>
          <a:solidFill>
            <a:schemeClr val="bg2"/>
          </a:solidFill>
        </p:grpSpPr>
        <p:sp>
          <p:nvSpPr>
            <p:cNvPr id="19" name="Полилиния 12">
              <a:extLst>
                <a:ext uri="{FF2B5EF4-FFF2-40B4-BE49-F238E27FC236}">
                  <a16:creationId xmlns:a16="http://schemas.microsoft.com/office/drawing/2014/main" id="{B760BE72-6067-4FB0-9586-7AC4B0A1BCA4}"/>
                </a:ext>
              </a:extLst>
            </p:cNvPr>
            <p:cNvSpPr/>
            <p:nvPr/>
          </p:nvSpPr>
          <p:spPr>
            <a:xfrm>
              <a:off x="6134100" y="3824288"/>
              <a:ext cx="1038225" cy="1018494"/>
            </a:xfrm>
            <a:custGeom>
              <a:avLst/>
              <a:gdLst>
                <a:gd name="connsiteX0" fmla="*/ 0 w 1038225"/>
                <a:gd name="connsiteY0" fmla="*/ 0 h 1014413"/>
                <a:gd name="connsiteX1" fmla="*/ 314325 w 1038225"/>
                <a:gd name="connsiteY1" fmla="*/ 0 h 1014413"/>
                <a:gd name="connsiteX2" fmla="*/ 1038225 w 1038225"/>
                <a:gd name="connsiteY2" fmla="*/ 1014413 h 1014413"/>
                <a:gd name="connsiteX3" fmla="*/ 0 w 1038225"/>
                <a:gd name="connsiteY3" fmla="*/ 1009650 h 1014413"/>
                <a:gd name="connsiteX4" fmla="*/ 0 w 1038225"/>
                <a:gd name="connsiteY4" fmla="*/ 0 h 10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5" h="1014413">
                  <a:moveTo>
                    <a:pt x="0" y="0"/>
                  </a:moveTo>
                  <a:lnTo>
                    <a:pt x="314325" y="0"/>
                  </a:lnTo>
                  <a:lnTo>
                    <a:pt x="1038225" y="1014413"/>
                  </a:lnTo>
                  <a:lnTo>
                    <a:pt x="0" y="1009650"/>
                  </a:lnTo>
                  <a:lnTo>
                    <a:pt x="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F68A06FD-3DF7-4EC5-9328-5BC15A9C77B5}"/>
                </a:ext>
              </a:extLst>
            </p:cNvPr>
            <p:cNvSpPr/>
            <p:nvPr/>
          </p:nvSpPr>
          <p:spPr>
            <a:xfrm>
              <a:off x="-1" y="0"/>
              <a:ext cx="4152900" cy="6876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14">
              <a:extLst>
                <a:ext uri="{FF2B5EF4-FFF2-40B4-BE49-F238E27FC236}">
                  <a16:creationId xmlns:a16="http://schemas.microsoft.com/office/drawing/2014/main" id="{6D9E531F-FB38-482D-9ECC-42683EC4C870}"/>
                </a:ext>
              </a:extLst>
            </p:cNvPr>
            <p:cNvSpPr/>
            <p:nvPr/>
          </p:nvSpPr>
          <p:spPr>
            <a:xfrm>
              <a:off x="4136571" y="4788000"/>
              <a:ext cx="5068389" cy="2088000"/>
            </a:xfrm>
            <a:custGeom>
              <a:avLst/>
              <a:gdLst>
                <a:gd name="connsiteX0" fmla="*/ 3048000 w 5068389"/>
                <a:gd name="connsiteY0" fmla="*/ 0 h 2020388"/>
                <a:gd name="connsiteX1" fmla="*/ 3570515 w 5068389"/>
                <a:gd name="connsiteY1" fmla="*/ 0 h 2020388"/>
                <a:gd name="connsiteX2" fmla="*/ 5068389 w 5068389"/>
                <a:gd name="connsiteY2" fmla="*/ 2020388 h 2020388"/>
                <a:gd name="connsiteX3" fmla="*/ 0 w 5068389"/>
                <a:gd name="connsiteY3" fmla="*/ 2020388 h 2020388"/>
                <a:gd name="connsiteX4" fmla="*/ 0 w 5068389"/>
                <a:gd name="connsiteY4" fmla="*/ 0 h 2020388"/>
                <a:gd name="connsiteX5" fmla="*/ 3048000 w 5068389"/>
                <a:gd name="connsiteY5" fmla="*/ 0 h 202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389" h="2020388">
                  <a:moveTo>
                    <a:pt x="3048000" y="0"/>
                  </a:moveTo>
                  <a:lnTo>
                    <a:pt x="3570515" y="0"/>
                  </a:lnTo>
                  <a:lnTo>
                    <a:pt x="5068389" y="2020388"/>
                  </a:lnTo>
                  <a:lnTo>
                    <a:pt x="0" y="2020388"/>
                  </a:lnTo>
                  <a:lnTo>
                    <a:pt x="0" y="0"/>
                  </a:lnTo>
                  <a:lnTo>
                    <a:pt x="3048000" y="0"/>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ый треугольник 21">
              <a:extLst>
                <a:ext uri="{FF2B5EF4-FFF2-40B4-BE49-F238E27FC236}">
                  <a16:creationId xmlns:a16="http://schemas.microsoft.com/office/drawing/2014/main" id="{40948ADF-4F68-47BA-AC9C-B97CDE44ACC2}"/>
                </a:ext>
              </a:extLst>
            </p:cNvPr>
            <p:cNvSpPr/>
            <p:nvPr/>
          </p:nvSpPr>
          <p:spPr>
            <a:xfrm>
              <a:off x="4136571" y="-9757"/>
              <a:ext cx="1549853" cy="2074999"/>
            </a:xfrm>
            <a:prstGeom prst="r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a:extLst>
                <a:ext uri="{FF2B5EF4-FFF2-40B4-BE49-F238E27FC236}">
                  <a16:creationId xmlns:a16="http://schemas.microsoft.com/office/drawing/2014/main" id="{EA2E2FF6-0378-413D-89C5-760EF4FA251F}"/>
                </a:ext>
              </a:extLst>
            </p:cNvPr>
            <p:cNvSpPr/>
            <p:nvPr/>
          </p:nvSpPr>
          <p:spPr>
            <a:xfrm>
              <a:off x="4136571" y="2065242"/>
              <a:ext cx="1288870" cy="276801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4" name="Группа 23">
            <a:extLst>
              <a:ext uri="{FF2B5EF4-FFF2-40B4-BE49-F238E27FC236}">
                <a16:creationId xmlns:a16="http://schemas.microsoft.com/office/drawing/2014/main" id="{492231D2-DE8F-4658-8C62-E3481AC48035}"/>
              </a:ext>
            </a:extLst>
          </p:cNvPr>
          <p:cNvGrpSpPr/>
          <p:nvPr userDrawn="1"/>
        </p:nvGrpSpPr>
        <p:grpSpPr>
          <a:xfrm>
            <a:off x="5019247" y="2528000"/>
            <a:ext cx="972611" cy="788713"/>
            <a:chOff x="6008842" y="2531269"/>
            <a:chExt cx="961075" cy="779144"/>
          </a:xfrm>
          <a:solidFill>
            <a:schemeClr val="bg2"/>
          </a:solidFill>
        </p:grpSpPr>
        <p:sp>
          <p:nvSpPr>
            <p:cNvPr id="25" name="Хорда 24">
              <a:extLst>
                <a:ext uri="{FF2B5EF4-FFF2-40B4-BE49-F238E27FC236}">
                  <a16:creationId xmlns:a16="http://schemas.microsoft.com/office/drawing/2014/main" id="{18DC6B80-7856-4323-A245-46113C3F28C9}"/>
                </a:ext>
              </a:extLst>
            </p:cNvPr>
            <p:cNvSpPr/>
            <p:nvPr/>
          </p:nvSpPr>
          <p:spPr>
            <a:xfrm rot="10800000">
              <a:off x="6008842" y="2531269"/>
              <a:ext cx="961075" cy="778602"/>
            </a:xfrm>
            <a:prstGeom prst="chord">
              <a:avLst>
                <a:gd name="adj1" fmla="val 6832471"/>
                <a:gd name="adj2" fmla="val 16192685"/>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a:extLst>
                <a:ext uri="{FF2B5EF4-FFF2-40B4-BE49-F238E27FC236}">
                  <a16:creationId xmlns:a16="http://schemas.microsoft.com/office/drawing/2014/main" id="{0B48085C-91D7-4DC4-ACEE-D596660ADD5E}"/>
                </a:ext>
              </a:extLst>
            </p:cNvPr>
            <p:cNvSpPr/>
            <p:nvPr/>
          </p:nvSpPr>
          <p:spPr>
            <a:xfrm>
              <a:off x="6134101" y="2556271"/>
              <a:ext cx="523874" cy="72509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a:extLst>
                <a:ext uri="{FF2B5EF4-FFF2-40B4-BE49-F238E27FC236}">
                  <a16:creationId xmlns:a16="http://schemas.microsoft.com/office/drawing/2014/main" id="{9BE7F86D-4561-4810-B38B-BE5196CC7426}"/>
                </a:ext>
              </a:extLst>
            </p:cNvPr>
            <p:cNvSpPr/>
            <p:nvPr/>
          </p:nvSpPr>
          <p:spPr>
            <a:xfrm>
              <a:off x="6134101" y="3264694"/>
              <a:ext cx="361950" cy="4571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92783960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8" r:id="rId10"/>
    <p:sldLayoutId id="2147483799" r:id="rId11"/>
    <p:sldLayoutId id="2147483801" r:id="rId12"/>
    <p:sldLayoutId id="2147483913" r:id="rId13"/>
    <p:sldLayoutId id="2147483914" r:id="rId14"/>
    <p:sldLayoutId id="2147483915" r:id="rId15"/>
    <p:sldLayoutId id="2147483948" r:id="rId16"/>
    <p:sldLayoutId id="214748394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6.png"/><Relationship Id="rId18" Type="http://schemas.openxmlformats.org/officeDocument/2006/relationships/image" Target="../media/image111.svg"/><Relationship Id="rId3" Type="http://schemas.openxmlformats.org/officeDocument/2006/relationships/image" Target="../media/image95.svg"/><Relationship Id="rId21" Type="http://schemas.openxmlformats.org/officeDocument/2006/relationships/image" Target="../media/image114.png"/><Relationship Id="rId7" Type="http://schemas.openxmlformats.org/officeDocument/2006/relationships/image" Target="../media/image99.svg"/><Relationship Id="rId12" Type="http://schemas.openxmlformats.org/officeDocument/2006/relationships/image" Target="../media/image104.svg"/><Relationship Id="rId17" Type="http://schemas.openxmlformats.org/officeDocument/2006/relationships/image" Target="../media/image110.png"/><Relationship Id="rId2" Type="http://schemas.openxmlformats.org/officeDocument/2006/relationships/image" Target="../media/image94.png"/><Relationship Id="rId16" Type="http://schemas.openxmlformats.org/officeDocument/2006/relationships/image" Target="../media/image109.svg"/><Relationship Id="rId20" Type="http://schemas.openxmlformats.org/officeDocument/2006/relationships/image" Target="../media/image113.svg"/><Relationship Id="rId1" Type="http://schemas.openxmlformats.org/officeDocument/2006/relationships/slideLayout" Target="../slideLayouts/slideLayout1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svg"/><Relationship Id="rId15" Type="http://schemas.openxmlformats.org/officeDocument/2006/relationships/image" Target="../media/image108.png"/><Relationship Id="rId23" Type="http://schemas.openxmlformats.org/officeDocument/2006/relationships/image" Target="../media/image93.emf"/><Relationship Id="rId10" Type="http://schemas.openxmlformats.org/officeDocument/2006/relationships/image" Target="../media/image102.svg"/><Relationship Id="rId19" Type="http://schemas.openxmlformats.org/officeDocument/2006/relationships/image" Target="../media/image11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7.svg"/><Relationship Id="rId22" Type="http://schemas.openxmlformats.org/officeDocument/2006/relationships/image" Target="../media/image115.svg"/></Relationships>
</file>

<file path=ppt/slides/_rels/slide1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20.png"/><Relationship Id="rId4" Type="http://schemas.openxmlformats.org/officeDocument/2006/relationships/image" Target="../media/image119.png"/></Relationships>
</file>

<file path=ppt/slides/_rels/slide1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18" Type="http://schemas.openxmlformats.org/officeDocument/2006/relationships/image" Target="../media/image137.gif"/><Relationship Id="rId26" Type="http://schemas.openxmlformats.org/officeDocument/2006/relationships/image" Target="../media/image145.emf"/><Relationship Id="rId3" Type="http://schemas.openxmlformats.org/officeDocument/2006/relationships/image" Target="../media/image122.emf"/><Relationship Id="rId21" Type="http://schemas.openxmlformats.org/officeDocument/2006/relationships/image" Target="../media/image140.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emf"/><Relationship Id="rId25" Type="http://schemas.openxmlformats.org/officeDocument/2006/relationships/image" Target="../media/image144.png"/><Relationship Id="rId33" Type="http://schemas.openxmlformats.org/officeDocument/2006/relationships/image" Target="../media/image152.png"/><Relationship Id="rId2" Type="http://schemas.openxmlformats.org/officeDocument/2006/relationships/image" Target="../media/image121.jpeg"/><Relationship Id="rId16" Type="http://schemas.openxmlformats.org/officeDocument/2006/relationships/image" Target="../media/image135.png"/><Relationship Id="rId20" Type="http://schemas.openxmlformats.org/officeDocument/2006/relationships/image" Target="../media/image139.jpeg"/><Relationship Id="rId29" Type="http://schemas.openxmlformats.org/officeDocument/2006/relationships/image" Target="../media/image148.png"/><Relationship Id="rId1" Type="http://schemas.openxmlformats.org/officeDocument/2006/relationships/slideLayout" Target="../slideLayouts/slideLayout17.xml"/><Relationship Id="rId6" Type="http://schemas.openxmlformats.org/officeDocument/2006/relationships/image" Target="../media/image125.png"/><Relationship Id="rId11" Type="http://schemas.openxmlformats.org/officeDocument/2006/relationships/image" Target="../media/image130.png"/><Relationship Id="rId24" Type="http://schemas.openxmlformats.org/officeDocument/2006/relationships/image" Target="../media/image143.jpeg"/><Relationship Id="rId32" Type="http://schemas.openxmlformats.org/officeDocument/2006/relationships/image" Target="../media/image151.jpeg"/><Relationship Id="rId5" Type="http://schemas.openxmlformats.org/officeDocument/2006/relationships/image" Target="../media/image124.png"/><Relationship Id="rId15" Type="http://schemas.openxmlformats.org/officeDocument/2006/relationships/image" Target="../media/image134.png"/><Relationship Id="rId23" Type="http://schemas.openxmlformats.org/officeDocument/2006/relationships/image" Target="../media/image142.jpeg"/><Relationship Id="rId28" Type="http://schemas.openxmlformats.org/officeDocument/2006/relationships/image" Target="../media/image147.jpeg"/><Relationship Id="rId10" Type="http://schemas.openxmlformats.org/officeDocument/2006/relationships/image" Target="../media/image129.emf"/><Relationship Id="rId19" Type="http://schemas.openxmlformats.org/officeDocument/2006/relationships/image" Target="../media/image138.jpeg"/><Relationship Id="rId31" Type="http://schemas.openxmlformats.org/officeDocument/2006/relationships/image" Target="../media/image150.png"/><Relationship Id="rId4" Type="http://schemas.openxmlformats.org/officeDocument/2006/relationships/image" Target="../media/image123.jpeg"/><Relationship Id="rId9" Type="http://schemas.openxmlformats.org/officeDocument/2006/relationships/image" Target="../media/image128.png"/><Relationship Id="rId14" Type="http://schemas.openxmlformats.org/officeDocument/2006/relationships/image" Target="../media/image133.png"/><Relationship Id="rId22" Type="http://schemas.openxmlformats.org/officeDocument/2006/relationships/image" Target="../media/image141.png"/><Relationship Id="rId27" Type="http://schemas.openxmlformats.org/officeDocument/2006/relationships/image" Target="../media/image146.png"/><Relationship Id="rId30" Type="http://schemas.openxmlformats.org/officeDocument/2006/relationships/image" Target="../media/image149.png"/></Relationships>
</file>

<file path=ppt/slides/_rels/slide13.xml.rels><?xml version="1.0" encoding="UTF-8" standalone="yes"?>
<Relationships xmlns="http://schemas.openxmlformats.org/package/2006/relationships"><Relationship Id="rId8" Type="http://schemas.openxmlformats.org/officeDocument/2006/relationships/image" Target="../media/image158.jpg"/><Relationship Id="rId13" Type="http://schemas.openxmlformats.org/officeDocument/2006/relationships/image" Target="../media/image163.jpg"/><Relationship Id="rId18" Type="http://schemas.openxmlformats.org/officeDocument/2006/relationships/image" Target="../media/image168.png"/><Relationship Id="rId3" Type="http://schemas.openxmlformats.org/officeDocument/2006/relationships/image" Target="../media/image153.jpg"/><Relationship Id="rId7" Type="http://schemas.openxmlformats.org/officeDocument/2006/relationships/image" Target="../media/image157.png"/><Relationship Id="rId12" Type="http://schemas.openxmlformats.org/officeDocument/2006/relationships/image" Target="../media/image162.png"/><Relationship Id="rId17" Type="http://schemas.openxmlformats.org/officeDocument/2006/relationships/image" Target="../media/image167.jpg"/><Relationship Id="rId2" Type="http://schemas.openxmlformats.org/officeDocument/2006/relationships/notesSlide" Target="../notesSlides/notesSlide8.xml"/><Relationship Id="rId16" Type="http://schemas.openxmlformats.org/officeDocument/2006/relationships/image" Target="../media/image166.png"/><Relationship Id="rId1" Type="http://schemas.openxmlformats.org/officeDocument/2006/relationships/slideLayout" Target="../slideLayouts/slideLayout41.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5" Type="http://schemas.openxmlformats.org/officeDocument/2006/relationships/image" Target="../media/image165.jp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jpg"/><Relationship Id="rId14" Type="http://schemas.openxmlformats.org/officeDocument/2006/relationships/image" Target="../media/image164.jpg"/></Relationships>
</file>

<file path=ppt/slides/_rels/slide14.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13.sv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112.png"/><Relationship Id="rId5" Type="http://schemas.openxmlformats.org/officeDocument/2006/relationships/image" Target="../media/image87.png"/><Relationship Id="rId4" Type="http://schemas.openxmlformats.org/officeDocument/2006/relationships/image" Target="../media/image8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sv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173.sv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svg"/><Relationship Id="rId4" Type="http://schemas.openxmlformats.org/officeDocument/2006/relationships/image" Target="../media/image171.svg"/><Relationship Id="rId9" Type="http://schemas.openxmlformats.org/officeDocument/2006/relationships/image" Target="../media/image176.png"/></Relationships>
</file>

<file path=ppt/slides/_rels/slide17.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sv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173.sv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svg"/><Relationship Id="rId4" Type="http://schemas.openxmlformats.org/officeDocument/2006/relationships/image" Target="../media/image171.svg"/><Relationship Id="rId9" Type="http://schemas.openxmlformats.org/officeDocument/2006/relationships/image" Target="../media/image176.png"/></Relationships>
</file>

<file path=ppt/slides/_rels/slide18.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sv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173.sv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svg"/><Relationship Id="rId4" Type="http://schemas.openxmlformats.org/officeDocument/2006/relationships/image" Target="../media/image171.svg"/><Relationship Id="rId9" Type="http://schemas.openxmlformats.org/officeDocument/2006/relationships/image" Target="../media/image176.png"/></Relationships>
</file>

<file path=ppt/slides/_rels/slide19.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sv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173.sv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svg"/><Relationship Id="rId4" Type="http://schemas.openxmlformats.org/officeDocument/2006/relationships/image" Target="../media/image171.svg"/><Relationship Id="rId9" Type="http://schemas.openxmlformats.org/officeDocument/2006/relationships/image" Target="../media/image176.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svg"/><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image" Target="../media/image173.sv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svg"/><Relationship Id="rId4" Type="http://schemas.openxmlformats.org/officeDocument/2006/relationships/image" Target="../media/image171.svg"/><Relationship Id="rId9" Type="http://schemas.openxmlformats.org/officeDocument/2006/relationships/image" Target="../media/image17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jp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8.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chart" Target="../charts/chart3.xml"/><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chart" Target="../charts/chart2.xml"/><Relationship Id="rId9" Type="http://schemas.openxmlformats.org/officeDocument/2006/relationships/image" Target="../media/image82.png"/><Relationship Id="rId1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41.xml"/><Relationship Id="rId5" Type="http://schemas.openxmlformats.org/officeDocument/2006/relationships/image" Target="../media/image92.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svg"/><Relationship Id="rId18" Type="http://schemas.openxmlformats.org/officeDocument/2006/relationships/image" Target="../media/image109.svg"/><Relationship Id="rId26" Type="http://schemas.openxmlformats.org/officeDocument/2006/relationships/image" Target="../media/image117.sv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5" Type="http://schemas.openxmlformats.org/officeDocument/2006/relationships/image" Target="../media/image116.png"/><Relationship Id="rId2" Type="http://schemas.openxmlformats.org/officeDocument/2006/relationships/image" Target="../media/image93.emf"/><Relationship Id="rId16" Type="http://schemas.openxmlformats.org/officeDocument/2006/relationships/image" Target="../media/image107.svg"/><Relationship Id="rId20" Type="http://schemas.openxmlformats.org/officeDocument/2006/relationships/image" Target="../media/image111.svg"/><Relationship Id="rId1" Type="http://schemas.openxmlformats.org/officeDocument/2006/relationships/slideLayout" Target="../slideLayouts/slideLayout17.xml"/><Relationship Id="rId6" Type="http://schemas.openxmlformats.org/officeDocument/2006/relationships/image" Target="../media/image97.svg"/><Relationship Id="rId11" Type="http://schemas.openxmlformats.org/officeDocument/2006/relationships/image" Target="../media/image102.svg"/><Relationship Id="rId24" Type="http://schemas.openxmlformats.org/officeDocument/2006/relationships/image" Target="../media/image115.svg"/><Relationship Id="rId5" Type="http://schemas.openxmlformats.org/officeDocument/2006/relationships/image" Target="../media/image96.png"/><Relationship Id="rId15" Type="http://schemas.openxmlformats.org/officeDocument/2006/relationships/image" Target="../media/image106.png"/><Relationship Id="rId23" Type="http://schemas.openxmlformats.org/officeDocument/2006/relationships/image" Target="../media/image114.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svg"/><Relationship Id="rId9" Type="http://schemas.openxmlformats.org/officeDocument/2006/relationships/image" Target="../media/image100.png"/><Relationship Id="rId14" Type="http://schemas.openxmlformats.org/officeDocument/2006/relationships/image" Target="../media/image105.png"/><Relationship Id="rId22" Type="http://schemas.openxmlformats.org/officeDocument/2006/relationships/image" Target="../media/image1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ame&#10;&#10;Description automatically generated">
            <a:extLst>
              <a:ext uri="{FF2B5EF4-FFF2-40B4-BE49-F238E27FC236}">
                <a16:creationId xmlns:a16="http://schemas.microsoft.com/office/drawing/2014/main" id="{AB4D9994-E702-0E46-84A8-5DFDBA9C1687}"/>
              </a:ext>
            </a:extLst>
          </p:cNvPr>
          <p:cNvPicPr>
            <a:picLocks noChangeAspect="1"/>
          </p:cNvPicPr>
          <p:nvPr/>
        </p:nvPicPr>
        <p:blipFill rotWithShape="1">
          <a:blip r:embed="rId2"/>
          <a:srcRect t="11840" b="13160"/>
          <a:stretch/>
        </p:blipFill>
        <p:spPr>
          <a:xfrm>
            <a:off x="20" y="10"/>
            <a:ext cx="12191980" cy="6857990"/>
          </a:xfrm>
          <a:prstGeom prst="rect">
            <a:avLst/>
          </a:prstGeom>
        </p:spPr>
      </p:pic>
      <p:pic>
        <p:nvPicPr>
          <p:cNvPr id="10" name="Picture 9">
            <a:extLst>
              <a:ext uri="{FF2B5EF4-FFF2-40B4-BE49-F238E27FC236}">
                <a16:creationId xmlns:a16="http://schemas.microsoft.com/office/drawing/2014/main" id="{E2A10AE4-DBF9-5845-935A-056211401FAB}"/>
              </a:ext>
            </a:extLst>
          </p:cNvPr>
          <p:cNvPicPr>
            <a:picLocks noChangeAspect="1"/>
          </p:cNvPicPr>
          <p:nvPr/>
        </p:nvPicPr>
        <p:blipFill>
          <a:blip r:embed="rId3"/>
          <a:stretch>
            <a:fillRect/>
          </a:stretch>
        </p:blipFill>
        <p:spPr>
          <a:xfrm>
            <a:off x="446533" y="298482"/>
            <a:ext cx="1639442" cy="613794"/>
          </a:xfrm>
          <a:prstGeom prst="rect">
            <a:avLst/>
          </a:prstGeom>
        </p:spPr>
      </p:pic>
      <p:sp>
        <p:nvSpPr>
          <p:cNvPr id="8" name="Rectangle 7">
            <a:extLst>
              <a:ext uri="{FF2B5EF4-FFF2-40B4-BE49-F238E27FC236}">
                <a16:creationId xmlns:a16="http://schemas.microsoft.com/office/drawing/2014/main" id="{969DEFB4-2999-3D48-8C8C-46F0A6DB2B53}"/>
              </a:ext>
            </a:extLst>
          </p:cNvPr>
          <p:cNvSpPr/>
          <p:nvPr/>
        </p:nvSpPr>
        <p:spPr>
          <a:xfrm>
            <a:off x="0" y="2979998"/>
            <a:ext cx="4891314" cy="1085392"/>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U" dirty="0"/>
              <a:t> </a:t>
            </a:r>
          </a:p>
        </p:txBody>
      </p:sp>
      <p:sp>
        <p:nvSpPr>
          <p:cNvPr id="9" name="Rectangle 8">
            <a:extLst>
              <a:ext uri="{FF2B5EF4-FFF2-40B4-BE49-F238E27FC236}">
                <a16:creationId xmlns:a16="http://schemas.microsoft.com/office/drawing/2014/main" id="{91501869-108C-5D41-83B1-00BB7A278044}"/>
              </a:ext>
            </a:extLst>
          </p:cNvPr>
          <p:cNvSpPr/>
          <p:nvPr/>
        </p:nvSpPr>
        <p:spPr>
          <a:xfrm>
            <a:off x="317945" y="3040184"/>
            <a:ext cx="7448947" cy="954107"/>
          </a:xfrm>
          <a:prstGeom prst="rect">
            <a:avLst/>
          </a:prstGeom>
        </p:spPr>
        <p:txBody>
          <a:bodyPr wrap="square">
            <a:spAutoFit/>
          </a:bodyPr>
          <a:lstStyle/>
          <a:p>
            <a:pPr>
              <a:defRPr/>
            </a:pPr>
            <a:r>
              <a:rPr lang="ru-RU" sz="2800" b="1" dirty="0">
                <a:solidFill>
                  <a:prstClr val="black"/>
                </a:solidFill>
                <a:latin typeface="Arial"/>
              </a:rPr>
              <a:t>Покупатель</a:t>
            </a:r>
            <a:r>
              <a:rPr lang="en-US" sz="2800" b="1" dirty="0">
                <a:solidFill>
                  <a:prstClr val="black"/>
                </a:solidFill>
                <a:latin typeface="Arial"/>
              </a:rPr>
              <a:t> 2020</a:t>
            </a:r>
            <a:r>
              <a:rPr lang="ru-RU" sz="2800" b="1" dirty="0">
                <a:solidFill>
                  <a:prstClr val="black"/>
                </a:solidFill>
                <a:latin typeface="Arial"/>
              </a:rPr>
              <a:t> </a:t>
            </a:r>
          </a:p>
          <a:p>
            <a:pPr>
              <a:defRPr/>
            </a:pPr>
            <a:r>
              <a:rPr lang="ru-RU" sz="2800" b="1" dirty="0">
                <a:solidFill>
                  <a:prstClr val="black"/>
                </a:solidFill>
                <a:latin typeface="Arial"/>
              </a:rPr>
              <a:t>Что будет послезавтра?</a:t>
            </a:r>
          </a:p>
        </p:txBody>
      </p:sp>
      <p:sp>
        <p:nvSpPr>
          <p:cNvPr id="3" name="Номер слайда 2">
            <a:extLst>
              <a:ext uri="{FF2B5EF4-FFF2-40B4-BE49-F238E27FC236}">
                <a16:creationId xmlns:a16="http://schemas.microsoft.com/office/drawing/2014/main" id="{7AD5274D-AF03-4104-9229-2E3C3B1C80E7}"/>
              </a:ext>
            </a:extLst>
          </p:cNvPr>
          <p:cNvSpPr>
            <a:spLocks noGrp="1"/>
          </p:cNvSpPr>
          <p:nvPr>
            <p:ph type="sldNum" sz="quarter" idx="12"/>
          </p:nvPr>
        </p:nvSpPr>
        <p:spPr/>
        <p:txBody>
          <a:bodyPr/>
          <a:lstStyle/>
          <a:p>
            <a:r>
              <a:rPr lang="en-US" dirty="0"/>
              <a:t> </a:t>
            </a:r>
            <a:endParaRPr lang="en-RU" dirty="0"/>
          </a:p>
        </p:txBody>
      </p:sp>
      <p:sp>
        <p:nvSpPr>
          <p:cNvPr id="13" name="TextBox 12">
            <a:extLst>
              <a:ext uri="{FF2B5EF4-FFF2-40B4-BE49-F238E27FC236}">
                <a16:creationId xmlns:a16="http://schemas.microsoft.com/office/drawing/2014/main" id="{7C5E0FFB-9DD8-4A1A-947C-8A9FD4BCC8AE}"/>
              </a:ext>
            </a:extLst>
          </p:cNvPr>
          <p:cNvSpPr txBox="1"/>
          <p:nvPr/>
        </p:nvSpPr>
        <p:spPr>
          <a:xfrm>
            <a:off x="10529481" y="6148225"/>
            <a:ext cx="1983683" cy="400110"/>
          </a:xfrm>
          <a:prstGeom prst="rect">
            <a:avLst/>
          </a:prstGeom>
          <a:noFill/>
        </p:spPr>
        <p:txBody>
          <a:bodyPr wrap="square" lIns="0" rIns="0" rtlCol="0">
            <a:spAutoFit/>
          </a:bodyPr>
          <a:lstStyle/>
          <a:p>
            <a:r>
              <a:rPr lang="ru-RU" sz="2000" dirty="0">
                <a:latin typeface="Arial" panose="020B0604020202020204" pitchFamily="34" charset="0"/>
                <a:cs typeface="Arial" panose="020B0604020202020204" pitchFamily="34" charset="0"/>
              </a:rPr>
              <a:t>Апрель 2020</a:t>
            </a:r>
          </a:p>
        </p:txBody>
      </p:sp>
    </p:spTree>
    <p:extLst>
      <p:ext uri="{BB962C8B-B14F-4D97-AF65-F5344CB8AC3E}">
        <p14:creationId xmlns:p14="http://schemas.microsoft.com/office/powerpoint/2010/main" val="495208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20EB67E-F227-144F-979D-65D52D97D55E}"/>
              </a:ext>
            </a:extLst>
          </p:cNvPr>
          <p:cNvSpPr/>
          <p:nvPr/>
        </p:nvSpPr>
        <p:spPr>
          <a:xfrm>
            <a:off x="440139" y="6457890"/>
            <a:ext cx="6960776" cy="400110"/>
          </a:xfrm>
          <a:prstGeom prst="rect">
            <a:avLst/>
          </a:prstGeom>
        </p:spPr>
        <p:txBody>
          <a:bodyPr wrap="square">
            <a:spAutoFit/>
          </a:bodyPr>
          <a:lstStyle/>
          <a:p>
            <a:r>
              <a:rPr lang="ru-RU" sz="1000" dirty="0"/>
              <a:t>Опрос </a:t>
            </a:r>
            <a:r>
              <a:rPr lang="en-US" sz="1000" dirty="0" err="1"/>
              <a:t>Romir</a:t>
            </a:r>
            <a:r>
              <a:rPr lang="en-US" sz="1000" dirty="0"/>
              <a:t> Scan Panel </a:t>
            </a:r>
            <a:r>
              <a:rPr lang="ru-RU" sz="1000" dirty="0"/>
              <a:t> География Россия 10+ </a:t>
            </a:r>
            <a:r>
              <a:rPr lang="en-US" sz="1000" dirty="0"/>
              <a:t> </a:t>
            </a:r>
            <a:r>
              <a:rPr lang="ru-RU" sz="1000" dirty="0"/>
              <a:t>12 неделя март 2020, март 2020 </a:t>
            </a:r>
            <a:r>
              <a:rPr lang="en-US" sz="1000" dirty="0"/>
              <a:t>vs </a:t>
            </a:r>
            <a:r>
              <a:rPr lang="ru-RU" sz="1000" dirty="0"/>
              <a:t>март 2019 (3 недели месяца)</a:t>
            </a:r>
          </a:p>
          <a:p>
            <a:endParaRPr lang="ru-RU" sz="1000" dirty="0"/>
          </a:p>
        </p:txBody>
      </p:sp>
      <p:sp>
        <p:nvSpPr>
          <p:cNvPr id="18" name="Rectangle 17">
            <a:extLst>
              <a:ext uri="{FF2B5EF4-FFF2-40B4-BE49-F238E27FC236}">
                <a16:creationId xmlns:a16="http://schemas.microsoft.com/office/drawing/2014/main" id="{AC199C97-E5A7-1042-9A00-13085B7DCD0A}"/>
              </a:ext>
            </a:extLst>
          </p:cNvPr>
          <p:cNvSpPr/>
          <p:nvPr/>
        </p:nvSpPr>
        <p:spPr>
          <a:xfrm>
            <a:off x="2733675" y="934572"/>
            <a:ext cx="6724650" cy="369332"/>
          </a:xfrm>
          <a:prstGeom prst="rect">
            <a:avLst/>
          </a:prstGeom>
        </p:spPr>
        <p:txBody>
          <a:bodyPr wrap="square">
            <a:spAutoFit/>
          </a:bodyPr>
          <a:lstStyle/>
          <a:p>
            <a:pPr algn="ctr"/>
            <a:r>
              <a:rPr lang="ru-RU" b="1" dirty="0">
                <a:solidFill>
                  <a:srgbClr val="FF8200"/>
                </a:solidFill>
                <a:latin typeface="Arial" panose="020B0604020202020204" pitchFamily="34" charset="0"/>
                <a:cs typeface="Arial" panose="020B0604020202020204" pitchFamily="34" charset="0"/>
              </a:rPr>
              <a:t>Будут потреблять в таком же объеме, как раньше </a:t>
            </a:r>
          </a:p>
        </p:txBody>
      </p:sp>
      <p:sp>
        <p:nvSpPr>
          <p:cNvPr id="19" name="TextBox 18">
            <a:extLst>
              <a:ext uri="{FF2B5EF4-FFF2-40B4-BE49-F238E27FC236}">
                <a16:creationId xmlns:a16="http://schemas.microsoft.com/office/drawing/2014/main" id="{ECA84D95-3191-E44E-8F7A-A2017C9D3F00}"/>
              </a:ext>
            </a:extLst>
          </p:cNvPr>
          <p:cNvSpPr txBox="1"/>
          <p:nvPr/>
        </p:nvSpPr>
        <p:spPr>
          <a:xfrm>
            <a:off x="1482674" y="1912952"/>
            <a:ext cx="4363705" cy="338554"/>
          </a:xfrm>
          <a:prstGeom prst="rect">
            <a:avLst/>
          </a:prstGeom>
          <a:noFill/>
        </p:spPr>
        <p:txBody>
          <a:bodyPr wrap="square" rtlCol="0">
            <a:spAutoFit/>
          </a:bodyPr>
          <a:lstStyle/>
          <a:p>
            <a:r>
              <a:rPr lang="ru-RU" sz="1600" b="1" dirty="0">
                <a:latin typeface="Arial" panose="020B0604020202020204" pitchFamily="34" charset="0"/>
                <a:cs typeface="Arial" panose="020B0604020202020204" pitchFamily="34" charset="0"/>
              </a:rPr>
              <a:t>Продовольственные товары</a:t>
            </a:r>
          </a:p>
        </p:txBody>
      </p:sp>
      <p:sp>
        <p:nvSpPr>
          <p:cNvPr id="20" name="TextBox 19">
            <a:extLst>
              <a:ext uri="{FF2B5EF4-FFF2-40B4-BE49-F238E27FC236}">
                <a16:creationId xmlns:a16="http://schemas.microsoft.com/office/drawing/2014/main" id="{E7559118-0AF7-FF4A-9A48-8ACB0EFABD66}"/>
              </a:ext>
            </a:extLst>
          </p:cNvPr>
          <p:cNvSpPr txBox="1"/>
          <p:nvPr/>
        </p:nvSpPr>
        <p:spPr>
          <a:xfrm>
            <a:off x="7189129" y="1912952"/>
            <a:ext cx="4363705" cy="338554"/>
          </a:xfrm>
          <a:prstGeom prst="rect">
            <a:avLst/>
          </a:prstGeom>
          <a:noFill/>
        </p:spPr>
        <p:txBody>
          <a:bodyPr wrap="square" rtlCol="0">
            <a:spAutoFit/>
          </a:bodyPr>
          <a:lstStyle/>
          <a:p>
            <a:r>
              <a:rPr lang="ru-RU" sz="1600" b="1" dirty="0">
                <a:latin typeface="Arial" panose="020B0604020202020204" pitchFamily="34" charset="0"/>
                <a:cs typeface="Arial" panose="020B0604020202020204" pitchFamily="34" charset="0"/>
              </a:rPr>
              <a:t>Непродовольственные товары</a:t>
            </a:r>
          </a:p>
        </p:txBody>
      </p:sp>
      <p:pic>
        <p:nvPicPr>
          <p:cNvPr id="32" name="Рисунок 65">
            <a:extLst>
              <a:ext uri="{FF2B5EF4-FFF2-40B4-BE49-F238E27FC236}">
                <a16:creationId xmlns:a16="http://schemas.microsoft.com/office/drawing/2014/main" id="{2C23E95E-D39D-B344-BC5D-07368A2D162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62391" y="4172717"/>
            <a:ext cx="554400" cy="554400"/>
          </a:xfrm>
          <a:prstGeom prst="rect">
            <a:avLst/>
          </a:prstGeom>
        </p:spPr>
      </p:pic>
      <p:sp>
        <p:nvSpPr>
          <p:cNvPr id="34" name="TextBox 33">
            <a:extLst>
              <a:ext uri="{FF2B5EF4-FFF2-40B4-BE49-F238E27FC236}">
                <a16:creationId xmlns:a16="http://schemas.microsoft.com/office/drawing/2014/main" id="{36E1C201-7F24-894D-8E9C-707C0BA2728E}"/>
              </a:ext>
            </a:extLst>
          </p:cNvPr>
          <p:cNvSpPr txBox="1"/>
          <p:nvPr/>
        </p:nvSpPr>
        <p:spPr>
          <a:xfrm>
            <a:off x="3718187" y="4141741"/>
            <a:ext cx="911020" cy="461665"/>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Соки </a:t>
            </a:r>
          </a:p>
          <a:p>
            <a:r>
              <a:rPr lang="ru-RU" sz="1200" dirty="0">
                <a:latin typeface="Arial" panose="020B0604020202020204" pitchFamily="34" charset="0"/>
                <a:cs typeface="Arial" panose="020B0604020202020204" pitchFamily="34" charset="0"/>
              </a:rPr>
              <a:t>и напитки</a:t>
            </a:r>
          </a:p>
        </p:txBody>
      </p:sp>
      <p:sp>
        <p:nvSpPr>
          <p:cNvPr id="35" name="TextBox 34">
            <a:extLst>
              <a:ext uri="{FF2B5EF4-FFF2-40B4-BE49-F238E27FC236}">
                <a16:creationId xmlns:a16="http://schemas.microsoft.com/office/drawing/2014/main" id="{803C0287-19E1-A248-88E1-467B42FBD17C}"/>
              </a:ext>
            </a:extLst>
          </p:cNvPr>
          <p:cNvSpPr txBox="1"/>
          <p:nvPr/>
        </p:nvSpPr>
        <p:spPr>
          <a:xfrm>
            <a:off x="3718186" y="4504629"/>
            <a:ext cx="741999"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74%</a:t>
            </a:r>
          </a:p>
        </p:txBody>
      </p:sp>
      <p:pic>
        <p:nvPicPr>
          <p:cNvPr id="36" name="Рисунок 68">
            <a:extLst>
              <a:ext uri="{FF2B5EF4-FFF2-40B4-BE49-F238E27FC236}">
                <a16:creationId xmlns:a16="http://schemas.microsoft.com/office/drawing/2014/main" id="{FB36E185-C016-214C-8274-3E329DD475C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3787" y="2736644"/>
            <a:ext cx="554400" cy="554400"/>
          </a:xfrm>
          <a:prstGeom prst="rect">
            <a:avLst/>
          </a:prstGeom>
        </p:spPr>
      </p:pic>
      <p:sp>
        <p:nvSpPr>
          <p:cNvPr id="37" name="TextBox 36">
            <a:extLst>
              <a:ext uri="{FF2B5EF4-FFF2-40B4-BE49-F238E27FC236}">
                <a16:creationId xmlns:a16="http://schemas.microsoft.com/office/drawing/2014/main" id="{EA1C56D4-C069-C543-99AB-3C581E0B667C}"/>
              </a:ext>
            </a:extLst>
          </p:cNvPr>
          <p:cNvSpPr txBox="1"/>
          <p:nvPr/>
        </p:nvSpPr>
        <p:spPr>
          <a:xfrm>
            <a:off x="3719582" y="2754738"/>
            <a:ext cx="909625" cy="461665"/>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Бакалея </a:t>
            </a:r>
          </a:p>
          <a:p>
            <a:r>
              <a:rPr lang="ru-RU" sz="1200" dirty="0">
                <a:latin typeface="Arial" panose="020B0604020202020204" pitchFamily="34" charset="0"/>
                <a:cs typeface="Arial" panose="020B0604020202020204" pitchFamily="34" charset="0"/>
              </a:rPr>
              <a:t>и крупы</a:t>
            </a:r>
          </a:p>
        </p:txBody>
      </p:sp>
      <p:sp>
        <p:nvSpPr>
          <p:cNvPr id="38" name="TextBox 37">
            <a:extLst>
              <a:ext uri="{FF2B5EF4-FFF2-40B4-BE49-F238E27FC236}">
                <a16:creationId xmlns:a16="http://schemas.microsoft.com/office/drawing/2014/main" id="{7DCF8D3A-806A-E349-A73B-CBA035F17A3D}"/>
              </a:ext>
            </a:extLst>
          </p:cNvPr>
          <p:cNvSpPr txBox="1"/>
          <p:nvPr/>
        </p:nvSpPr>
        <p:spPr>
          <a:xfrm>
            <a:off x="3719583" y="3117626"/>
            <a:ext cx="710560"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86%</a:t>
            </a:r>
          </a:p>
        </p:txBody>
      </p:sp>
      <p:pic>
        <p:nvPicPr>
          <p:cNvPr id="39" name="Рисунок 71">
            <a:extLst>
              <a:ext uri="{FF2B5EF4-FFF2-40B4-BE49-F238E27FC236}">
                <a16:creationId xmlns:a16="http://schemas.microsoft.com/office/drawing/2014/main" id="{C9B7904E-47DF-3B4D-B2EC-E1AC26C6570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8058" y="3474911"/>
            <a:ext cx="554400" cy="554400"/>
          </a:xfrm>
          <a:prstGeom prst="rect">
            <a:avLst/>
          </a:prstGeom>
        </p:spPr>
      </p:pic>
      <p:sp>
        <p:nvSpPr>
          <p:cNvPr id="40" name="TextBox 39">
            <a:extLst>
              <a:ext uri="{FF2B5EF4-FFF2-40B4-BE49-F238E27FC236}">
                <a16:creationId xmlns:a16="http://schemas.microsoft.com/office/drawing/2014/main" id="{9CD6F4A0-5DBC-6F4E-9026-D16A76102D54}"/>
              </a:ext>
            </a:extLst>
          </p:cNvPr>
          <p:cNvSpPr txBox="1"/>
          <p:nvPr/>
        </p:nvSpPr>
        <p:spPr>
          <a:xfrm>
            <a:off x="783609" y="3521661"/>
            <a:ext cx="880171" cy="276999"/>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Консервы</a:t>
            </a:r>
          </a:p>
        </p:txBody>
      </p:sp>
      <p:sp>
        <p:nvSpPr>
          <p:cNvPr id="41" name="TextBox 40">
            <a:extLst>
              <a:ext uri="{FF2B5EF4-FFF2-40B4-BE49-F238E27FC236}">
                <a16:creationId xmlns:a16="http://schemas.microsoft.com/office/drawing/2014/main" id="{CF3F3A96-54FF-F042-B13C-965969CDB920}"/>
              </a:ext>
            </a:extLst>
          </p:cNvPr>
          <p:cNvSpPr txBox="1"/>
          <p:nvPr/>
        </p:nvSpPr>
        <p:spPr>
          <a:xfrm>
            <a:off x="783610" y="3750337"/>
            <a:ext cx="714811" cy="400110"/>
          </a:xfrm>
          <a:prstGeom prst="rect">
            <a:avLst/>
          </a:prstGeom>
          <a:noFill/>
        </p:spPr>
        <p:txBody>
          <a:bodyPr wrap="square" rtlCol="0">
            <a:spAutoFit/>
          </a:bodyPr>
          <a:lstStyle/>
          <a:p>
            <a:r>
              <a:rPr lang="en-US" sz="2000" b="1" dirty="0">
                <a:solidFill>
                  <a:srgbClr val="FF8200"/>
                </a:solidFill>
                <a:latin typeface="Arial" panose="020B0604020202020204" pitchFamily="34" charset="0"/>
                <a:cs typeface="Arial" panose="020B0604020202020204" pitchFamily="34" charset="0"/>
              </a:rPr>
              <a:t>7</a:t>
            </a:r>
            <a:r>
              <a:rPr lang="ru-RU" sz="2000" b="1" dirty="0">
                <a:solidFill>
                  <a:srgbClr val="FF8200"/>
                </a:solidFill>
                <a:latin typeface="Arial" panose="020B0604020202020204" pitchFamily="34" charset="0"/>
                <a:cs typeface="Arial" panose="020B0604020202020204" pitchFamily="34" charset="0"/>
              </a:rPr>
              <a:t>6%</a:t>
            </a:r>
          </a:p>
        </p:txBody>
      </p:sp>
      <p:pic>
        <p:nvPicPr>
          <p:cNvPr id="42" name="Рисунок 74">
            <a:extLst>
              <a:ext uri="{FF2B5EF4-FFF2-40B4-BE49-F238E27FC236}">
                <a16:creationId xmlns:a16="http://schemas.microsoft.com/office/drawing/2014/main" id="{52A97B64-49E7-4148-A591-4C59EE75648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6830" y="4257071"/>
            <a:ext cx="554400" cy="554400"/>
          </a:xfrm>
          <a:prstGeom prst="rect">
            <a:avLst/>
          </a:prstGeom>
        </p:spPr>
      </p:pic>
      <p:sp>
        <p:nvSpPr>
          <p:cNvPr id="43" name="TextBox 42">
            <a:extLst>
              <a:ext uri="{FF2B5EF4-FFF2-40B4-BE49-F238E27FC236}">
                <a16:creationId xmlns:a16="http://schemas.microsoft.com/office/drawing/2014/main" id="{B0EA46EC-198D-B945-8D3D-4176F0A479B9}"/>
              </a:ext>
            </a:extLst>
          </p:cNvPr>
          <p:cNvSpPr txBox="1"/>
          <p:nvPr/>
        </p:nvSpPr>
        <p:spPr>
          <a:xfrm>
            <a:off x="779070" y="4284362"/>
            <a:ext cx="1106880" cy="276999"/>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Заморозка</a:t>
            </a:r>
          </a:p>
        </p:txBody>
      </p:sp>
      <p:sp>
        <p:nvSpPr>
          <p:cNvPr id="44" name="TextBox 43">
            <a:extLst>
              <a:ext uri="{FF2B5EF4-FFF2-40B4-BE49-F238E27FC236}">
                <a16:creationId xmlns:a16="http://schemas.microsoft.com/office/drawing/2014/main" id="{FA1F4017-876C-FB49-8C4E-CEE54CC912E1}"/>
              </a:ext>
            </a:extLst>
          </p:cNvPr>
          <p:cNvSpPr txBox="1"/>
          <p:nvPr/>
        </p:nvSpPr>
        <p:spPr>
          <a:xfrm>
            <a:off x="779070" y="4513038"/>
            <a:ext cx="703604" cy="400110"/>
          </a:xfrm>
          <a:prstGeom prst="rect">
            <a:avLst/>
          </a:prstGeom>
          <a:noFill/>
        </p:spPr>
        <p:txBody>
          <a:bodyPr wrap="square" rtlCol="0">
            <a:spAutoFit/>
          </a:bodyPr>
          <a:lstStyle/>
          <a:p>
            <a:r>
              <a:rPr lang="en-US" sz="2000" b="1" dirty="0">
                <a:solidFill>
                  <a:srgbClr val="FF8200"/>
                </a:solidFill>
                <a:latin typeface="Arial" panose="020B0604020202020204" pitchFamily="34" charset="0"/>
                <a:cs typeface="Arial" panose="020B0604020202020204" pitchFamily="34" charset="0"/>
              </a:rPr>
              <a:t>7</a:t>
            </a:r>
            <a:r>
              <a:rPr lang="ru-RU" sz="2000" b="1" dirty="0">
                <a:solidFill>
                  <a:srgbClr val="FF8200"/>
                </a:solidFill>
                <a:latin typeface="Arial" panose="020B0604020202020204" pitchFamily="34" charset="0"/>
                <a:cs typeface="Arial" panose="020B0604020202020204" pitchFamily="34" charset="0"/>
              </a:rPr>
              <a:t>4%</a:t>
            </a:r>
          </a:p>
        </p:txBody>
      </p:sp>
      <p:pic>
        <p:nvPicPr>
          <p:cNvPr id="45" name="Рисунок 77">
            <a:extLst>
              <a:ext uri="{FF2B5EF4-FFF2-40B4-BE49-F238E27FC236}">
                <a16:creationId xmlns:a16="http://schemas.microsoft.com/office/drawing/2014/main" id="{3627AB9F-6B2A-AA47-96FE-136066EB83D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3005" y="2736644"/>
            <a:ext cx="554400" cy="554400"/>
          </a:xfrm>
          <a:prstGeom prst="rect">
            <a:avLst/>
          </a:prstGeom>
        </p:spPr>
      </p:pic>
      <p:sp>
        <p:nvSpPr>
          <p:cNvPr id="46" name="TextBox 45">
            <a:extLst>
              <a:ext uri="{FF2B5EF4-FFF2-40B4-BE49-F238E27FC236}">
                <a16:creationId xmlns:a16="http://schemas.microsoft.com/office/drawing/2014/main" id="{FAD19ABB-88AA-FE4B-9A01-3F55693FD1AE}"/>
              </a:ext>
            </a:extLst>
          </p:cNvPr>
          <p:cNvSpPr txBox="1"/>
          <p:nvPr/>
        </p:nvSpPr>
        <p:spPr>
          <a:xfrm>
            <a:off x="793359" y="2768773"/>
            <a:ext cx="1092592" cy="276723"/>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Чай и кофе</a:t>
            </a:r>
          </a:p>
        </p:txBody>
      </p:sp>
      <p:sp>
        <p:nvSpPr>
          <p:cNvPr id="47" name="TextBox 46">
            <a:extLst>
              <a:ext uri="{FF2B5EF4-FFF2-40B4-BE49-F238E27FC236}">
                <a16:creationId xmlns:a16="http://schemas.microsoft.com/office/drawing/2014/main" id="{6678EA27-19DD-1C44-8C40-B9D154C1E4E8}"/>
              </a:ext>
            </a:extLst>
          </p:cNvPr>
          <p:cNvSpPr txBox="1"/>
          <p:nvPr/>
        </p:nvSpPr>
        <p:spPr>
          <a:xfrm>
            <a:off x="779070" y="2997449"/>
            <a:ext cx="834134"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87%</a:t>
            </a:r>
          </a:p>
        </p:txBody>
      </p:sp>
      <p:pic>
        <p:nvPicPr>
          <p:cNvPr id="48" name="Рисунок 80">
            <a:extLst>
              <a:ext uri="{FF2B5EF4-FFF2-40B4-BE49-F238E27FC236}">
                <a16:creationId xmlns:a16="http://schemas.microsoft.com/office/drawing/2014/main" id="{01677953-B613-2246-A556-7408DB1208A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68289" y="3457172"/>
            <a:ext cx="554400" cy="554400"/>
          </a:xfrm>
          <a:prstGeom prst="rect">
            <a:avLst/>
          </a:prstGeom>
        </p:spPr>
      </p:pic>
      <p:sp>
        <p:nvSpPr>
          <p:cNvPr id="49" name="TextBox 48">
            <a:extLst>
              <a:ext uri="{FF2B5EF4-FFF2-40B4-BE49-F238E27FC236}">
                <a16:creationId xmlns:a16="http://schemas.microsoft.com/office/drawing/2014/main" id="{5691C22A-7037-0C4C-9C53-AEF6F5D5152B}"/>
              </a:ext>
            </a:extLst>
          </p:cNvPr>
          <p:cNvSpPr txBox="1"/>
          <p:nvPr/>
        </p:nvSpPr>
        <p:spPr>
          <a:xfrm>
            <a:off x="3618642" y="3472762"/>
            <a:ext cx="911020" cy="276999"/>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Сладости</a:t>
            </a:r>
          </a:p>
        </p:txBody>
      </p:sp>
      <p:pic>
        <p:nvPicPr>
          <p:cNvPr id="54" name="Рисунок 3">
            <a:extLst>
              <a:ext uri="{FF2B5EF4-FFF2-40B4-BE49-F238E27FC236}">
                <a16:creationId xmlns:a16="http://schemas.microsoft.com/office/drawing/2014/main" id="{DA9F8B6D-F76F-5543-9D90-D115AF388656}"/>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01408" y="3488644"/>
            <a:ext cx="554400" cy="554400"/>
          </a:xfrm>
          <a:prstGeom prst="rect">
            <a:avLst/>
          </a:prstGeom>
        </p:spPr>
      </p:pic>
      <p:sp>
        <p:nvSpPr>
          <p:cNvPr id="55" name="TextBox 54">
            <a:extLst>
              <a:ext uri="{FF2B5EF4-FFF2-40B4-BE49-F238E27FC236}">
                <a16:creationId xmlns:a16="http://schemas.microsoft.com/office/drawing/2014/main" id="{C556F1FE-3CC0-3A44-9692-83C03574F0AB}"/>
              </a:ext>
            </a:extLst>
          </p:cNvPr>
          <p:cNvSpPr txBox="1"/>
          <p:nvPr/>
        </p:nvSpPr>
        <p:spPr>
          <a:xfrm>
            <a:off x="6898672" y="3503553"/>
            <a:ext cx="2071396" cy="276999"/>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Косметика</a:t>
            </a:r>
          </a:p>
        </p:txBody>
      </p:sp>
      <p:sp>
        <p:nvSpPr>
          <p:cNvPr id="56" name="TextBox 55">
            <a:extLst>
              <a:ext uri="{FF2B5EF4-FFF2-40B4-BE49-F238E27FC236}">
                <a16:creationId xmlns:a16="http://schemas.microsoft.com/office/drawing/2014/main" id="{CCCA3819-20E5-1549-9294-8175D59064F7}"/>
              </a:ext>
            </a:extLst>
          </p:cNvPr>
          <p:cNvSpPr txBox="1"/>
          <p:nvPr/>
        </p:nvSpPr>
        <p:spPr>
          <a:xfrm>
            <a:off x="6898669" y="3760285"/>
            <a:ext cx="703604"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66%</a:t>
            </a:r>
          </a:p>
        </p:txBody>
      </p:sp>
      <p:pic>
        <p:nvPicPr>
          <p:cNvPr id="57" name="Рисунок 9">
            <a:extLst>
              <a:ext uri="{FF2B5EF4-FFF2-40B4-BE49-F238E27FC236}">
                <a16:creationId xmlns:a16="http://schemas.microsoft.com/office/drawing/2014/main" id="{B3DB17C4-5942-1F41-B735-69A1D9BB9A31}"/>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239955" y="2762756"/>
            <a:ext cx="554400" cy="554400"/>
          </a:xfrm>
          <a:prstGeom prst="rect">
            <a:avLst/>
          </a:prstGeom>
        </p:spPr>
      </p:pic>
      <p:sp>
        <p:nvSpPr>
          <p:cNvPr id="58" name="TextBox 57">
            <a:extLst>
              <a:ext uri="{FF2B5EF4-FFF2-40B4-BE49-F238E27FC236}">
                <a16:creationId xmlns:a16="http://schemas.microsoft.com/office/drawing/2014/main" id="{2AA6E9DC-5EC2-CE41-B144-D5C0DE875624}"/>
              </a:ext>
            </a:extLst>
          </p:cNvPr>
          <p:cNvSpPr txBox="1"/>
          <p:nvPr/>
        </p:nvSpPr>
        <p:spPr>
          <a:xfrm>
            <a:off x="9772650" y="2768497"/>
            <a:ext cx="2071396" cy="461665"/>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Средства </a:t>
            </a:r>
            <a:endParaRPr lang="en-GB" sz="1200" dirty="0">
              <a:latin typeface="Arial" panose="020B0604020202020204" pitchFamily="34" charset="0"/>
              <a:cs typeface="Arial" panose="020B0604020202020204" pitchFamily="34" charset="0"/>
            </a:endParaRPr>
          </a:p>
          <a:p>
            <a:r>
              <a:rPr lang="ru-RU" sz="1200" dirty="0">
                <a:latin typeface="Arial" panose="020B0604020202020204" pitchFamily="34" charset="0"/>
                <a:cs typeface="Arial" panose="020B0604020202020204" pitchFamily="34" charset="0"/>
              </a:rPr>
              <a:t>личной гигиены</a:t>
            </a:r>
          </a:p>
        </p:txBody>
      </p:sp>
      <p:sp>
        <p:nvSpPr>
          <p:cNvPr id="59" name="TextBox 58">
            <a:extLst>
              <a:ext uri="{FF2B5EF4-FFF2-40B4-BE49-F238E27FC236}">
                <a16:creationId xmlns:a16="http://schemas.microsoft.com/office/drawing/2014/main" id="{DC5F8BE7-5DE4-414E-A7E6-093495B6A7CB}"/>
              </a:ext>
            </a:extLst>
          </p:cNvPr>
          <p:cNvSpPr txBox="1"/>
          <p:nvPr/>
        </p:nvSpPr>
        <p:spPr>
          <a:xfrm>
            <a:off x="9801226" y="3098175"/>
            <a:ext cx="698650"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85%</a:t>
            </a:r>
          </a:p>
        </p:txBody>
      </p:sp>
      <p:sp>
        <p:nvSpPr>
          <p:cNvPr id="60" name="TextBox 59">
            <a:extLst>
              <a:ext uri="{FF2B5EF4-FFF2-40B4-BE49-F238E27FC236}">
                <a16:creationId xmlns:a16="http://schemas.microsoft.com/office/drawing/2014/main" id="{7AE47EE2-5D30-EA4D-89A6-6A3D91C4AA98}"/>
              </a:ext>
            </a:extLst>
          </p:cNvPr>
          <p:cNvSpPr txBox="1"/>
          <p:nvPr/>
        </p:nvSpPr>
        <p:spPr>
          <a:xfrm>
            <a:off x="9772650" y="3540574"/>
            <a:ext cx="2071396" cy="276999"/>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Одежда</a:t>
            </a:r>
          </a:p>
        </p:txBody>
      </p:sp>
      <p:sp>
        <p:nvSpPr>
          <p:cNvPr id="61" name="TextBox 60">
            <a:extLst>
              <a:ext uri="{FF2B5EF4-FFF2-40B4-BE49-F238E27FC236}">
                <a16:creationId xmlns:a16="http://schemas.microsoft.com/office/drawing/2014/main" id="{3D91B948-3C72-0148-8306-8FA1F0511055}"/>
              </a:ext>
            </a:extLst>
          </p:cNvPr>
          <p:cNvSpPr txBox="1"/>
          <p:nvPr/>
        </p:nvSpPr>
        <p:spPr>
          <a:xfrm>
            <a:off x="9801226" y="3769250"/>
            <a:ext cx="714811"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74%</a:t>
            </a:r>
          </a:p>
        </p:txBody>
      </p:sp>
      <p:pic>
        <p:nvPicPr>
          <p:cNvPr id="62" name="Рисунок 19">
            <a:extLst>
              <a:ext uri="{FF2B5EF4-FFF2-40B4-BE49-F238E27FC236}">
                <a16:creationId xmlns:a16="http://schemas.microsoft.com/office/drawing/2014/main" id="{7F3D750C-82A1-F348-86A2-37B0AEAE683E}"/>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33843" y="3512874"/>
            <a:ext cx="554400" cy="554400"/>
          </a:xfrm>
          <a:prstGeom prst="rect">
            <a:avLst/>
          </a:prstGeom>
        </p:spPr>
      </p:pic>
      <p:pic>
        <p:nvPicPr>
          <p:cNvPr id="63" name="Рисунок 29">
            <a:extLst>
              <a:ext uri="{FF2B5EF4-FFF2-40B4-BE49-F238E27FC236}">
                <a16:creationId xmlns:a16="http://schemas.microsoft.com/office/drawing/2014/main" id="{2831C2AA-CC11-184F-BB5B-587B3FD0F5A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86929" y="2763494"/>
            <a:ext cx="554400" cy="554400"/>
          </a:xfrm>
          <a:prstGeom prst="rect">
            <a:avLst/>
          </a:prstGeom>
        </p:spPr>
      </p:pic>
      <p:sp>
        <p:nvSpPr>
          <p:cNvPr id="64" name="TextBox 63">
            <a:extLst>
              <a:ext uri="{FF2B5EF4-FFF2-40B4-BE49-F238E27FC236}">
                <a16:creationId xmlns:a16="http://schemas.microsoft.com/office/drawing/2014/main" id="{1FE6CB8E-C4D5-BE4D-88CA-7DD742760371}"/>
              </a:ext>
            </a:extLst>
          </p:cNvPr>
          <p:cNvSpPr txBox="1"/>
          <p:nvPr/>
        </p:nvSpPr>
        <p:spPr>
          <a:xfrm>
            <a:off x="6898672" y="2783555"/>
            <a:ext cx="2071396" cy="276999"/>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Лекарства</a:t>
            </a:r>
          </a:p>
        </p:txBody>
      </p:sp>
      <p:sp>
        <p:nvSpPr>
          <p:cNvPr id="65" name="TextBox 64">
            <a:extLst>
              <a:ext uri="{FF2B5EF4-FFF2-40B4-BE49-F238E27FC236}">
                <a16:creationId xmlns:a16="http://schemas.microsoft.com/office/drawing/2014/main" id="{77AEC480-18CB-4C48-BA34-346D18F134D9}"/>
              </a:ext>
            </a:extLst>
          </p:cNvPr>
          <p:cNvSpPr txBox="1"/>
          <p:nvPr/>
        </p:nvSpPr>
        <p:spPr>
          <a:xfrm>
            <a:off x="6898669" y="3012231"/>
            <a:ext cx="714811"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79%</a:t>
            </a:r>
          </a:p>
        </p:txBody>
      </p:sp>
      <p:pic>
        <p:nvPicPr>
          <p:cNvPr id="66" name="Рисунок 103">
            <a:extLst>
              <a:ext uri="{FF2B5EF4-FFF2-40B4-BE49-F238E27FC236}">
                <a16:creationId xmlns:a16="http://schemas.microsoft.com/office/drawing/2014/main" id="{C464B063-58CA-8D4C-AFC7-269D42820201}"/>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64402" y="4277579"/>
            <a:ext cx="554400" cy="554400"/>
          </a:xfrm>
          <a:prstGeom prst="rect">
            <a:avLst/>
          </a:prstGeom>
        </p:spPr>
      </p:pic>
      <p:sp>
        <p:nvSpPr>
          <p:cNvPr id="67" name="TextBox 66">
            <a:extLst>
              <a:ext uri="{FF2B5EF4-FFF2-40B4-BE49-F238E27FC236}">
                <a16:creationId xmlns:a16="http://schemas.microsoft.com/office/drawing/2014/main" id="{0332E23E-1D48-C74A-BF86-AF4E264E1CC3}"/>
              </a:ext>
            </a:extLst>
          </p:cNvPr>
          <p:cNvSpPr txBox="1"/>
          <p:nvPr/>
        </p:nvSpPr>
        <p:spPr>
          <a:xfrm>
            <a:off x="6898669" y="4187838"/>
            <a:ext cx="1514475" cy="461665"/>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Электроника </a:t>
            </a:r>
            <a:endParaRPr lang="en-GB" sz="1200" dirty="0">
              <a:latin typeface="Arial" panose="020B0604020202020204" pitchFamily="34" charset="0"/>
              <a:cs typeface="Arial" panose="020B0604020202020204" pitchFamily="34" charset="0"/>
            </a:endParaRPr>
          </a:p>
          <a:p>
            <a:r>
              <a:rPr lang="ru-RU" sz="1200" dirty="0">
                <a:latin typeface="Arial" panose="020B0604020202020204" pitchFamily="34" charset="0"/>
                <a:cs typeface="Arial" panose="020B0604020202020204" pitchFamily="34" charset="0"/>
              </a:rPr>
              <a:t>и бытовая техника</a:t>
            </a:r>
          </a:p>
        </p:txBody>
      </p:sp>
      <p:sp>
        <p:nvSpPr>
          <p:cNvPr id="68" name="TextBox 67">
            <a:extLst>
              <a:ext uri="{FF2B5EF4-FFF2-40B4-BE49-F238E27FC236}">
                <a16:creationId xmlns:a16="http://schemas.microsoft.com/office/drawing/2014/main" id="{1169C7D6-ED25-C040-AA83-9C7C336F5D89}"/>
              </a:ext>
            </a:extLst>
          </p:cNvPr>
          <p:cNvSpPr txBox="1"/>
          <p:nvPr/>
        </p:nvSpPr>
        <p:spPr>
          <a:xfrm>
            <a:off x="6914830" y="4555998"/>
            <a:ext cx="698650" cy="400110"/>
          </a:xfrm>
          <a:prstGeom prst="rect">
            <a:avLst/>
          </a:prstGeom>
          <a:noFill/>
        </p:spPr>
        <p:txBody>
          <a:bodyPr wrap="square" rtlCol="0">
            <a:spAutoFit/>
          </a:bodyPr>
          <a:lstStyle/>
          <a:p>
            <a:r>
              <a:rPr lang="en-US" sz="2000" b="1" dirty="0">
                <a:solidFill>
                  <a:srgbClr val="FF8200"/>
                </a:solidFill>
                <a:latin typeface="Arial" panose="020B0604020202020204" pitchFamily="34" charset="0"/>
                <a:cs typeface="Arial" panose="020B0604020202020204" pitchFamily="34" charset="0"/>
              </a:rPr>
              <a:t>53</a:t>
            </a:r>
            <a:r>
              <a:rPr lang="ru-RU" sz="2000" b="1" dirty="0">
                <a:solidFill>
                  <a:srgbClr val="FF8200"/>
                </a:solidFill>
                <a:latin typeface="Arial" panose="020B0604020202020204" pitchFamily="34" charset="0"/>
                <a:cs typeface="Arial" panose="020B0604020202020204" pitchFamily="34" charset="0"/>
              </a:rPr>
              <a:t>%</a:t>
            </a:r>
          </a:p>
        </p:txBody>
      </p:sp>
      <p:pic>
        <p:nvPicPr>
          <p:cNvPr id="69" name="Picture 68">
            <a:extLst>
              <a:ext uri="{FF2B5EF4-FFF2-40B4-BE49-F238E27FC236}">
                <a16:creationId xmlns:a16="http://schemas.microsoft.com/office/drawing/2014/main" id="{C9AB2A4E-6E5B-9444-A0D7-C84E977C209D}"/>
              </a:ext>
            </a:extLst>
          </p:cNvPr>
          <p:cNvPicPr>
            <a:picLocks noChangeAspect="1"/>
          </p:cNvPicPr>
          <p:nvPr/>
        </p:nvPicPr>
        <p:blipFill>
          <a:blip r:embed="rId23"/>
          <a:stretch>
            <a:fillRect/>
          </a:stretch>
        </p:blipFill>
        <p:spPr>
          <a:xfrm>
            <a:off x="2755900" y="1249371"/>
            <a:ext cx="6680200" cy="647700"/>
          </a:xfrm>
          <a:prstGeom prst="rect">
            <a:avLst/>
          </a:prstGeom>
        </p:spPr>
      </p:pic>
      <p:sp>
        <p:nvSpPr>
          <p:cNvPr id="73" name="TextBox 72">
            <a:extLst>
              <a:ext uri="{FF2B5EF4-FFF2-40B4-BE49-F238E27FC236}">
                <a16:creationId xmlns:a16="http://schemas.microsoft.com/office/drawing/2014/main" id="{F76D2ECD-3AF8-E44D-9217-249929438277}"/>
              </a:ext>
            </a:extLst>
          </p:cNvPr>
          <p:cNvSpPr txBox="1"/>
          <p:nvPr/>
        </p:nvSpPr>
        <p:spPr>
          <a:xfrm>
            <a:off x="1762196" y="2924647"/>
            <a:ext cx="1811773" cy="507831"/>
          </a:xfrm>
          <a:prstGeom prst="rect">
            <a:avLst/>
          </a:prstGeom>
          <a:noFill/>
        </p:spPr>
        <p:txBody>
          <a:bodyPr wrap="square" rtlCol="0">
            <a:spAutoFit/>
          </a:bodyPr>
          <a:lstStyle/>
          <a:p>
            <a:r>
              <a:rPr lang="ru-RU" sz="2700" b="1" dirty="0">
                <a:solidFill>
                  <a:srgbClr val="009900"/>
                </a:solidFill>
                <a:latin typeface="Arial" panose="020B0604020202020204" pitchFamily="34" charset="0"/>
                <a:cs typeface="Arial" panose="020B0604020202020204" pitchFamily="34" charset="0"/>
              </a:rPr>
              <a:t>+12%</a:t>
            </a:r>
          </a:p>
        </p:txBody>
      </p:sp>
      <p:sp>
        <p:nvSpPr>
          <p:cNvPr id="74" name="TextBox 73">
            <a:extLst>
              <a:ext uri="{FF2B5EF4-FFF2-40B4-BE49-F238E27FC236}">
                <a16:creationId xmlns:a16="http://schemas.microsoft.com/office/drawing/2014/main" id="{0A801E44-970B-314A-8F2C-98B27B03FB1B}"/>
              </a:ext>
            </a:extLst>
          </p:cNvPr>
          <p:cNvSpPr txBox="1"/>
          <p:nvPr/>
        </p:nvSpPr>
        <p:spPr>
          <a:xfrm>
            <a:off x="1762196" y="3664264"/>
            <a:ext cx="1811773" cy="507831"/>
          </a:xfrm>
          <a:prstGeom prst="rect">
            <a:avLst/>
          </a:prstGeom>
          <a:noFill/>
        </p:spPr>
        <p:txBody>
          <a:bodyPr wrap="square" rtlCol="0">
            <a:spAutoFit/>
          </a:bodyPr>
          <a:lstStyle/>
          <a:p>
            <a:r>
              <a:rPr lang="ru-RU" sz="2700" b="1" dirty="0">
                <a:solidFill>
                  <a:srgbClr val="009900"/>
                </a:solidFill>
                <a:latin typeface="Arial" panose="020B0604020202020204" pitchFamily="34" charset="0"/>
                <a:cs typeface="Arial" panose="020B0604020202020204" pitchFamily="34" charset="0"/>
              </a:rPr>
              <a:t>+17%</a:t>
            </a:r>
          </a:p>
        </p:txBody>
      </p:sp>
      <p:sp>
        <p:nvSpPr>
          <p:cNvPr id="75" name="TextBox 74">
            <a:extLst>
              <a:ext uri="{FF2B5EF4-FFF2-40B4-BE49-F238E27FC236}">
                <a16:creationId xmlns:a16="http://schemas.microsoft.com/office/drawing/2014/main" id="{15750EA8-43AF-C44F-B4C7-00FC6B05F35D}"/>
              </a:ext>
            </a:extLst>
          </p:cNvPr>
          <p:cNvSpPr txBox="1"/>
          <p:nvPr/>
        </p:nvSpPr>
        <p:spPr>
          <a:xfrm>
            <a:off x="1762196" y="4447190"/>
            <a:ext cx="1811773" cy="507831"/>
          </a:xfrm>
          <a:prstGeom prst="rect">
            <a:avLst/>
          </a:prstGeom>
          <a:noFill/>
        </p:spPr>
        <p:txBody>
          <a:bodyPr wrap="square" rtlCol="0">
            <a:spAutoFit/>
          </a:bodyPr>
          <a:lstStyle/>
          <a:p>
            <a:r>
              <a:rPr lang="ru-RU" sz="2700" b="1" dirty="0">
                <a:solidFill>
                  <a:srgbClr val="009900"/>
                </a:solidFill>
                <a:latin typeface="Arial" panose="020B0604020202020204" pitchFamily="34" charset="0"/>
                <a:cs typeface="Arial" panose="020B0604020202020204" pitchFamily="34" charset="0"/>
              </a:rPr>
              <a:t>+23%</a:t>
            </a:r>
          </a:p>
        </p:txBody>
      </p:sp>
      <p:sp>
        <p:nvSpPr>
          <p:cNvPr id="76" name="TextBox 75">
            <a:extLst>
              <a:ext uri="{FF2B5EF4-FFF2-40B4-BE49-F238E27FC236}">
                <a16:creationId xmlns:a16="http://schemas.microsoft.com/office/drawing/2014/main" id="{B11D26E0-24CB-3D4A-99B6-0CBD5016D091}"/>
              </a:ext>
            </a:extLst>
          </p:cNvPr>
          <p:cNvSpPr txBox="1"/>
          <p:nvPr/>
        </p:nvSpPr>
        <p:spPr>
          <a:xfrm>
            <a:off x="4898970" y="2924794"/>
            <a:ext cx="1579285" cy="507831"/>
          </a:xfrm>
          <a:prstGeom prst="rect">
            <a:avLst/>
          </a:prstGeom>
          <a:noFill/>
        </p:spPr>
        <p:txBody>
          <a:bodyPr wrap="square" rtlCol="0">
            <a:spAutoFit/>
          </a:bodyPr>
          <a:lstStyle/>
          <a:p>
            <a:r>
              <a:rPr lang="ru-RU" sz="2700" b="1" dirty="0">
                <a:solidFill>
                  <a:srgbClr val="009900"/>
                </a:solidFill>
                <a:latin typeface="Arial" panose="020B0604020202020204" pitchFamily="34" charset="0"/>
                <a:cs typeface="Arial" panose="020B0604020202020204" pitchFamily="34" charset="0"/>
              </a:rPr>
              <a:t>+22%</a:t>
            </a:r>
          </a:p>
        </p:txBody>
      </p:sp>
      <p:sp>
        <p:nvSpPr>
          <p:cNvPr id="77" name="TextBox 76">
            <a:extLst>
              <a:ext uri="{FF2B5EF4-FFF2-40B4-BE49-F238E27FC236}">
                <a16:creationId xmlns:a16="http://schemas.microsoft.com/office/drawing/2014/main" id="{F5518214-D200-F24A-B498-C9F211000E8C}"/>
              </a:ext>
            </a:extLst>
          </p:cNvPr>
          <p:cNvSpPr txBox="1"/>
          <p:nvPr/>
        </p:nvSpPr>
        <p:spPr>
          <a:xfrm>
            <a:off x="4898970" y="3634783"/>
            <a:ext cx="1811773" cy="507831"/>
          </a:xfrm>
          <a:prstGeom prst="rect">
            <a:avLst/>
          </a:prstGeom>
          <a:noFill/>
        </p:spPr>
        <p:txBody>
          <a:bodyPr wrap="square" rtlCol="0">
            <a:spAutoFit/>
          </a:bodyPr>
          <a:lstStyle/>
          <a:p>
            <a:r>
              <a:rPr lang="ru-RU" sz="2700" b="1" dirty="0">
                <a:solidFill>
                  <a:srgbClr val="009900"/>
                </a:solidFill>
                <a:latin typeface="Arial" panose="020B0604020202020204" pitchFamily="34" charset="0"/>
                <a:cs typeface="Arial" panose="020B0604020202020204" pitchFamily="34" charset="0"/>
              </a:rPr>
              <a:t>+6%</a:t>
            </a:r>
          </a:p>
        </p:txBody>
      </p:sp>
      <p:sp>
        <p:nvSpPr>
          <p:cNvPr id="78" name="TextBox 77">
            <a:extLst>
              <a:ext uri="{FF2B5EF4-FFF2-40B4-BE49-F238E27FC236}">
                <a16:creationId xmlns:a16="http://schemas.microsoft.com/office/drawing/2014/main" id="{419B0E37-46E5-5047-A6BF-3BC64ED6E4A8}"/>
              </a:ext>
            </a:extLst>
          </p:cNvPr>
          <p:cNvSpPr txBox="1"/>
          <p:nvPr/>
        </p:nvSpPr>
        <p:spPr>
          <a:xfrm>
            <a:off x="4898970" y="4388171"/>
            <a:ext cx="1811773" cy="507831"/>
          </a:xfrm>
          <a:prstGeom prst="rect">
            <a:avLst/>
          </a:prstGeom>
          <a:noFill/>
        </p:spPr>
        <p:txBody>
          <a:bodyPr wrap="square" rtlCol="0">
            <a:spAutoFit/>
          </a:bodyPr>
          <a:lstStyle/>
          <a:p>
            <a:r>
              <a:rPr lang="ru-RU" sz="2700" b="1" dirty="0">
                <a:solidFill>
                  <a:srgbClr val="009900"/>
                </a:solidFill>
                <a:latin typeface="Arial" panose="020B0604020202020204" pitchFamily="34" charset="0"/>
                <a:cs typeface="Arial" panose="020B0604020202020204" pitchFamily="34" charset="0"/>
              </a:rPr>
              <a:t>+14%</a:t>
            </a:r>
          </a:p>
        </p:txBody>
      </p:sp>
      <p:sp>
        <p:nvSpPr>
          <p:cNvPr id="79" name="TextBox 78">
            <a:extLst>
              <a:ext uri="{FF2B5EF4-FFF2-40B4-BE49-F238E27FC236}">
                <a16:creationId xmlns:a16="http://schemas.microsoft.com/office/drawing/2014/main" id="{C28F2C8F-010B-BC4B-8A5E-DFC4CFE74A92}"/>
              </a:ext>
            </a:extLst>
          </p:cNvPr>
          <p:cNvSpPr txBox="1"/>
          <p:nvPr/>
        </p:nvSpPr>
        <p:spPr>
          <a:xfrm>
            <a:off x="8062983" y="2924647"/>
            <a:ext cx="1811773" cy="507831"/>
          </a:xfrm>
          <a:prstGeom prst="rect">
            <a:avLst/>
          </a:prstGeom>
          <a:noFill/>
        </p:spPr>
        <p:txBody>
          <a:bodyPr wrap="square" rtlCol="0">
            <a:spAutoFit/>
          </a:bodyPr>
          <a:lstStyle/>
          <a:p>
            <a:r>
              <a:rPr lang="ru-RU" sz="2700" b="1" dirty="0">
                <a:solidFill>
                  <a:srgbClr val="009900"/>
                </a:solidFill>
                <a:latin typeface="Arial" panose="020B0604020202020204" pitchFamily="34" charset="0"/>
                <a:cs typeface="Arial" panose="020B0604020202020204" pitchFamily="34" charset="0"/>
              </a:rPr>
              <a:t>+</a:t>
            </a:r>
            <a:r>
              <a:rPr lang="en-GB" sz="2700" b="1" dirty="0">
                <a:solidFill>
                  <a:srgbClr val="009900"/>
                </a:solidFill>
                <a:latin typeface="Arial" panose="020B0604020202020204" pitchFamily="34" charset="0"/>
                <a:cs typeface="Arial" panose="020B0604020202020204" pitchFamily="34" charset="0"/>
              </a:rPr>
              <a:t>32</a:t>
            </a:r>
            <a:r>
              <a:rPr lang="ru-RU" sz="2700" b="1" dirty="0">
                <a:solidFill>
                  <a:srgbClr val="009900"/>
                </a:solidFill>
                <a:latin typeface="Arial" panose="020B0604020202020204" pitchFamily="34" charset="0"/>
                <a:cs typeface="Arial" panose="020B0604020202020204" pitchFamily="34" charset="0"/>
              </a:rPr>
              <a:t>%</a:t>
            </a:r>
          </a:p>
        </p:txBody>
      </p:sp>
      <p:sp>
        <p:nvSpPr>
          <p:cNvPr id="80" name="TextBox 79">
            <a:extLst>
              <a:ext uri="{FF2B5EF4-FFF2-40B4-BE49-F238E27FC236}">
                <a16:creationId xmlns:a16="http://schemas.microsoft.com/office/drawing/2014/main" id="{A534B5AB-190D-384A-A698-B3DEE72D4D00}"/>
              </a:ext>
            </a:extLst>
          </p:cNvPr>
          <p:cNvSpPr txBox="1"/>
          <p:nvPr/>
        </p:nvSpPr>
        <p:spPr>
          <a:xfrm>
            <a:off x="8062983" y="3664264"/>
            <a:ext cx="1811773" cy="507831"/>
          </a:xfrm>
          <a:prstGeom prst="rect">
            <a:avLst/>
          </a:prstGeom>
          <a:noFill/>
        </p:spPr>
        <p:txBody>
          <a:bodyPr wrap="square" rtlCol="0">
            <a:spAutoFit/>
          </a:bodyPr>
          <a:lstStyle/>
          <a:p>
            <a:r>
              <a:rPr lang="en-GB" sz="2700" b="1" dirty="0">
                <a:solidFill>
                  <a:srgbClr val="C00000"/>
                </a:solidFill>
                <a:latin typeface="Arial" panose="020B0604020202020204" pitchFamily="34" charset="0"/>
                <a:cs typeface="Arial" panose="020B0604020202020204" pitchFamily="34" charset="0"/>
              </a:rPr>
              <a:t>-6</a:t>
            </a:r>
            <a:r>
              <a:rPr lang="ru-RU" sz="2700" b="1" dirty="0">
                <a:solidFill>
                  <a:srgbClr val="C00000"/>
                </a:solidFill>
                <a:latin typeface="Arial" panose="020B0604020202020204" pitchFamily="34" charset="0"/>
                <a:cs typeface="Arial" panose="020B0604020202020204" pitchFamily="34" charset="0"/>
              </a:rPr>
              <a:t>%</a:t>
            </a:r>
          </a:p>
        </p:txBody>
      </p:sp>
      <p:sp>
        <p:nvSpPr>
          <p:cNvPr id="81" name="TextBox 80">
            <a:extLst>
              <a:ext uri="{FF2B5EF4-FFF2-40B4-BE49-F238E27FC236}">
                <a16:creationId xmlns:a16="http://schemas.microsoft.com/office/drawing/2014/main" id="{467175CF-223F-0B4E-8FA0-3D3FEB227A85}"/>
              </a:ext>
            </a:extLst>
          </p:cNvPr>
          <p:cNvSpPr txBox="1"/>
          <p:nvPr/>
        </p:nvSpPr>
        <p:spPr>
          <a:xfrm>
            <a:off x="8062983" y="4447190"/>
            <a:ext cx="1811773" cy="507831"/>
          </a:xfrm>
          <a:prstGeom prst="rect">
            <a:avLst/>
          </a:prstGeom>
          <a:noFill/>
        </p:spPr>
        <p:txBody>
          <a:bodyPr wrap="square" rtlCol="0">
            <a:spAutoFit/>
          </a:bodyPr>
          <a:lstStyle/>
          <a:p>
            <a:r>
              <a:rPr lang="ru-RU" sz="2700" b="1" dirty="0">
                <a:solidFill>
                  <a:srgbClr val="009900"/>
                </a:solidFill>
                <a:latin typeface="Arial" panose="020B0604020202020204" pitchFamily="34" charset="0"/>
                <a:cs typeface="Arial" panose="020B0604020202020204" pitchFamily="34" charset="0"/>
              </a:rPr>
              <a:t>+</a:t>
            </a:r>
            <a:r>
              <a:rPr lang="en-GB" sz="2700" b="1" dirty="0">
                <a:solidFill>
                  <a:srgbClr val="009900"/>
                </a:solidFill>
                <a:latin typeface="Arial" panose="020B0604020202020204" pitchFamily="34" charset="0"/>
                <a:cs typeface="Arial" panose="020B0604020202020204" pitchFamily="34" charset="0"/>
              </a:rPr>
              <a:t>12</a:t>
            </a:r>
            <a:r>
              <a:rPr lang="ru-RU" sz="2700" b="1" dirty="0">
                <a:solidFill>
                  <a:srgbClr val="009900"/>
                </a:solidFill>
                <a:latin typeface="Arial" panose="020B0604020202020204" pitchFamily="34" charset="0"/>
                <a:cs typeface="Arial" panose="020B0604020202020204" pitchFamily="34" charset="0"/>
              </a:rPr>
              <a:t>%</a:t>
            </a:r>
          </a:p>
        </p:txBody>
      </p:sp>
      <p:sp>
        <p:nvSpPr>
          <p:cNvPr id="82" name="TextBox 81">
            <a:extLst>
              <a:ext uri="{FF2B5EF4-FFF2-40B4-BE49-F238E27FC236}">
                <a16:creationId xmlns:a16="http://schemas.microsoft.com/office/drawing/2014/main" id="{9686D317-4136-B74B-BB05-C08FA50913D7}"/>
              </a:ext>
            </a:extLst>
          </p:cNvPr>
          <p:cNvSpPr txBox="1"/>
          <p:nvPr/>
        </p:nvSpPr>
        <p:spPr>
          <a:xfrm>
            <a:off x="11062064" y="2924794"/>
            <a:ext cx="1579285" cy="507831"/>
          </a:xfrm>
          <a:prstGeom prst="rect">
            <a:avLst/>
          </a:prstGeom>
          <a:noFill/>
        </p:spPr>
        <p:txBody>
          <a:bodyPr wrap="square" rtlCol="0">
            <a:spAutoFit/>
          </a:bodyPr>
          <a:lstStyle/>
          <a:p>
            <a:r>
              <a:rPr lang="ru-RU" sz="2700" b="1" dirty="0">
                <a:solidFill>
                  <a:srgbClr val="009900"/>
                </a:solidFill>
                <a:latin typeface="Arial" panose="020B0604020202020204" pitchFamily="34" charset="0"/>
                <a:cs typeface="Arial" panose="020B0604020202020204" pitchFamily="34" charset="0"/>
              </a:rPr>
              <a:t>+</a:t>
            </a:r>
            <a:r>
              <a:rPr lang="en-GB" sz="2700" b="1" dirty="0">
                <a:solidFill>
                  <a:srgbClr val="009900"/>
                </a:solidFill>
                <a:latin typeface="Arial" panose="020B0604020202020204" pitchFamily="34" charset="0"/>
                <a:cs typeface="Arial" panose="020B0604020202020204" pitchFamily="34" charset="0"/>
              </a:rPr>
              <a:t>9</a:t>
            </a:r>
            <a:r>
              <a:rPr lang="ru-RU" sz="2700" b="1" dirty="0">
                <a:solidFill>
                  <a:srgbClr val="009900"/>
                </a:solidFill>
                <a:latin typeface="Arial" panose="020B0604020202020204" pitchFamily="34" charset="0"/>
                <a:cs typeface="Arial" panose="020B0604020202020204" pitchFamily="34" charset="0"/>
              </a:rPr>
              <a:t>%</a:t>
            </a:r>
          </a:p>
        </p:txBody>
      </p:sp>
      <p:sp>
        <p:nvSpPr>
          <p:cNvPr id="83" name="TextBox 82">
            <a:extLst>
              <a:ext uri="{FF2B5EF4-FFF2-40B4-BE49-F238E27FC236}">
                <a16:creationId xmlns:a16="http://schemas.microsoft.com/office/drawing/2014/main" id="{C0B14B66-DF86-534E-83CC-C69B5C800BB7}"/>
              </a:ext>
            </a:extLst>
          </p:cNvPr>
          <p:cNvSpPr txBox="1"/>
          <p:nvPr/>
        </p:nvSpPr>
        <p:spPr>
          <a:xfrm>
            <a:off x="11062064" y="3634783"/>
            <a:ext cx="1811773" cy="507831"/>
          </a:xfrm>
          <a:prstGeom prst="rect">
            <a:avLst/>
          </a:prstGeom>
          <a:noFill/>
        </p:spPr>
        <p:txBody>
          <a:bodyPr wrap="square" rtlCol="0">
            <a:spAutoFit/>
          </a:bodyPr>
          <a:lstStyle/>
          <a:p>
            <a:r>
              <a:rPr lang="en-GB" sz="2700" b="1" dirty="0">
                <a:solidFill>
                  <a:srgbClr val="C00000"/>
                </a:solidFill>
                <a:latin typeface="Arial" panose="020B0604020202020204" pitchFamily="34" charset="0"/>
                <a:cs typeface="Arial" panose="020B0604020202020204" pitchFamily="34" charset="0"/>
              </a:rPr>
              <a:t>-2</a:t>
            </a:r>
            <a:r>
              <a:rPr lang="ru-RU" sz="2700" b="1" dirty="0">
                <a:solidFill>
                  <a:srgbClr val="C00000"/>
                </a:solidFill>
                <a:latin typeface="Arial" panose="020B0604020202020204" pitchFamily="34" charset="0"/>
                <a:cs typeface="Arial" panose="020B0604020202020204" pitchFamily="34" charset="0"/>
              </a:rPr>
              <a:t>%</a:t>
            </a:r>
          </a:p>
        </p:txBody>
      </p:sp>
      <p:sp>
        <p:nvSpPr>
          <p:cNvPr id="84" name="TextBox 83">
            <a:extLst>
              <a:ext uri="{FF2B5EF4-FFF2-40B4-BE49-F238E27FC236}">
                <a16:creationId xmlns:a16="http://schemas.microsoft.com/office/drawing/2014/main" id="{F7751CA6-B12E-C64B-8BAE-F16C8A0EA0E3}"/>
              </a:ext>
            </a:extLst>
          </p:cNvPr>
          <p:cNvSpPr txBox="1"/>
          <p:nvPr/>
        </p:nvSpPr>
        <p:spPr>
          <a:xfrm>
            <a:off x="1762196" y="2300007"/>
            <a:ext cx="1237277" cy="553998"/>
          </a:xfrm>
          <a:prstGeom prst="rect">
            <a:avLst/>
          </a:prstGeom>
          <a:noFill/>
        </p:spPr>
        <p:txBody>
          <a:bodyPr wrap="square" rtlCol="0">
            <a:spAutoFit/>
          </a:bodyPr>
          <a:lstStyle/>
          <a:p>
            <a:r>
              <a:rPr lang="ru-RU" sz="1000" dirty="0">
                <a:solidFill>
                  <a:schemeClr val="bg1">
                    <a:lumMod val="65000"/>
                  </a:schemeClr>
                </a:solidFill>
                <a:latin typeface="Arial" panose="020B0604020202020204" pitchFamily="34" charset="0"/>
                <a:cs typeface="Arial" panose="020B0604020202020204" pitchFamily="34" charset="0"/>
              </a:rPr>
              <a:t>Рост категории </a:t>
            </a:r>
            <a:endParaRPr lang="en-GB" sz="1000" dirty="0">
              <a:solidFill>
                <a:schemeClr val="bg1">
                  <a:lumMod val="65000"/>
                </a:schemeClr>
              </a:solidFill>
              <a:latin typeface="Arial" panose="020B0604020202020204" pitchFamily="34" charset="0"/>
              <a:cs typeface="Arial" panose="020B0604020202020204" pitchFamily="34" charset="0"/>
            </a:endParaRPr>
          </a:p>
          <a:p>
            <a:r>
              <a:rPr lang="ru-RU" sz="1000" dirty="0">
                <a:solidFill>
                  <a:schemeClr val="bg1">
                    <a:lumMod val="65000"/>
                  </a:schemeClr>
                </a:solidFill>
                <a:latin typeface="Arial" panose="020B0604020202020204" pitchFamily="34" charset="0"/>
                <a:cs typeface="Arial" panose="020B0604020202020204" pitchFamily="34" charset="0"/>
              </a:rPr>
              <a:t>в деньгах </a:t>
            </a:r>
            <a:endParaRPr lang="en-US" sz="1000" dirty="0">
              <a:solidFill>
                <a:schemeClr val="bg1">
                  <a:lumMod val="65000"/>
                </a:schemeClr>
              </a:solidFill>
              <a:latin typeface="Arial" panose="020B0604020202020204" pitchFamily="34" charset="0"/>
              <a:cs typeface="Arial" panose="020B0604020202020204" pitchFamily="34" charset="0"/>
            </a:endParaRPr>
          </a:p>
          <a:p>
            <a:r>
              <a:rPr lang="en-US" sz="1000" dirty="0" err="1">
                <a:solidFill>
                  <a:schemeClr val="bg1">
                    <a:lumMod val="65000"/>
                  </a:schemeClr>
                </a:solidFill>
                <a:latin typeface="Arial" panose="020B0604020202020204" pitchFamily="34" charset="0"/>
                <a:cs typeface="Arial" panose="020B0604020202020204" pitchFamily="34" charset="0"/>
              </a:rPr>
              <a:t>Romir</a:t>
            </a:r>
            <a:r>
              <a:rPr lang="en-US" sz="1000" dirty="0">
                <a:solidFill>
                  <a:schemeClr val="bg1">
                    <a:lumMod val="65000"/>
                  </a:schemeClr>
                </a:solidFill>
                <a:latin typeface="Arial" panose="020B0604020202020204" pitchFamily="34" charset="0"/>
                <a:cs typeface="Arial" panose="020B0604020202020204" pitchFamily="34" charset="0"/>
              </a:rPr>
              <a:t> Scan Panel</a:t>
            </a:r>
            <a:endParaRPr lang="ru-RU" sz="1000" dirty="0">
              <a:solidFill>
                <a:schemeClr val="bg1">
                  <a:lumMod val="65000"/>
                </a:schemeClr>
              </a:solidFill>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F1CD261C-7777-9A42-B695-6FBDE8B05B89}"/>
              </a:ext>
            </a:extLst>
          </p:cNvPr>
          <p:cNvSpPr txBox="1"/>
          <p:nvPr/>
        </p:nvSpPr>
        <p:spPr>
          <a:xfrm>
            <a:off x="248058" y="2287771"/>
            <a:ext cx="1454503" cy="400110"/>
          </a:xfrm>
          <a:prstGeom prst="rect">
            <a:avLst/>
          </a:prstGeom>
          <a:noFill/>
        </p:spPr>
        <p:txBody>
          <a:bodyPr wrap="square" rtlCol="0">
            <a:spAutoFit/>
          </a:bodyPr>
          <a:lstStyle/>
          <a:p>
            <a:r>
              <a:rPr lang="ru-RU" sz="1000" dirty="0">
                <a:solidFill>
                  <a:schemeClr val="bg1">
                    <a:lumMod val="65000"/>
                  </a:schemeClr>
                </a:solidFill>
                <a:latin typeface="Arial" panose="020B0604020202020204" pitchFamily="34" charset="0"/>
                <a:cs typeface="Arial" panose="020B0604020202020204" pitchFamily="34" charset="0"/>
              </a:rPr>
              <a:t>Данные опроса </a:t>
            </a:r>
            <a:endParaRPr lang="en-GB" sz="1000" dirty="0">
              <a:solidFill>
                <a:schemeClr val="bg1">
                  <a:lumMod val="65000"/>
                </a:schemeClr>
              </a:solidFill>
              <a:latin typeface="Arial" panose="020B0604020202020204" pitchFamily="34" charset="0"/>
              <a:cs typeface="Arial" panose="020B0604020202020204" pitchFamily="34" charset="0"/>
            </a:endParaRPr>
          </a:p>
          <a:p>
            <a:r>
              <a:rPr lang="ru-RU" sz="1000" dirty="0">
                <a:solidFill>
                  <a:schemeClr val="bg1">
                    <a:lumMod val="65000"/>
                  </a:schemeClr>
                </a:solidFill>
                <a:latin typeface="Arial" panose="020B0604020202020204" pitchFamily="34" charset="0"/>
                <a:cs typeface="Arial" panose="020B0604020202020204" pitchFamily="34" charset="0"/>
              </a:rPr>
              <a:t>на </a:t>
            </a:r>
            <a:r>
              <a:rPr lang="en-US" sz="1000" dirty="0" err="1">
                <a:solidFill>
                  <a:schemeClr val="bg1">
                    <a:lumMod val="65000"/>
                  </a:schemeClr>
                </a:solidFill>
                <a:latin typeface="Arial" panose="020B0604020202020204" pitchFamily="34" charset="0"/>
                <a:cs typeface="Arial" panose="020B0604020202020204" pitchFamily="34" charset="0"/>
              </a:rPr>
              <a:t>Romir</a:t>
            </a:r>
            <a:r>
              <a:rPr lang="en-US" sz="1000" dirty="0">
                <a:solidFill>
                  <a:schemeClr val="bg1">
                    <a:lumMod val="65000"/>
                  </a:schemeClr>
                </a:solidFill>
                <a:latin typeface="Arial" panose="020B0604020202020204" pitchFamily="34" charset="0"/>
                <a:cs typeface="Arial" panose="020B0604020202020204" pitchFamily="34" charset="0"/>
              </a:rPr>
              <a:t> Scan Panel</a:t>
            </a:r>
            <a:endParaRPr lang="ru-RU" sz="1000" dirty="0">
              <a:solidFill>
                <a:schemeClr val="bg1">
                  <a:lumMod val="65000"/>
                </a:schemeClr>
              </a:solidFill>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3F2A5966-3EDB-0740-9BCC-04F69AB4F04D}"/>
              </a:ext>
            </a:extLst>
          </p:cNvPr>
          <p:cNvSpPr txBox="1"/>
          <p:nvPr/>
        </p:nvSpPr>
        <p:spPr>
          <a:xfrm>
            <a:off x="4768473" y="2300007"/>
            <a:ext cx="1266304" cy="553998"/>
          </a:xfrm>
          <a:prstGeom prst="rect">
            <a:avLst/>
          </a:prstGeom>
          <a:noFill/>
        </p:spPr>
        <p:txBody>
          <a:bodyPr wrap="square" rtlCol="0">
            <a:spAutoFit/>
          </a:bodyPr>
          <a:lstStyle/>
          <a:p>
            <a:r>
              <a:rPr lang="ru-RU" sz="1000" dirty="0">
                <a:solidFill>
                  <a:schemeClr val="bg1">
                    <a:lumMod val="65000"/>
                  </a:schemeClr>
                </a:solidFill>
                <a:latin typeface="Arial" panose="020B0604020202020204" pitchFamily="34" charset="0"/>
                <a:cs typeface="Arial" panose="020B0604020202020204" pitchFamily="34" charset="0"/>
              </a:rPr>
              <a:t>Рост категории </a:t>
            </a:r>
            <a:endParaRPr lang="en-GB" sz="1000" dirty="0">
              <a:solidFill>
                <a:schemeClr val="bg1">
                  <a:lumMod val="65000"/>
                </a:schemeClr>
              </a:solidFill>
              <a:latin typeface="Arial" panose="020B0604020202020204" pitchFamily="34" charset="0"/>
              <a:cs typeface="Arial" panose="020B0604020202020204" pitchFamily="34" charset="0"/>
            </a:endParaRPr>
          </a:p>
          <a:p>
            <a:r>
              <a:rPr lang="ru-RU" sz="1000" dirty="0">
                <a:solidFill>
                  <a:schemeClr val="bg1">
                    <a:lumMod val="65000"/>
                  </a:schemeClr>
                </a:solidFill>
                <a:latin typeface="Arial" panose="020B0604020202020204" pitchFamily="34" charset="0"/>
                <a:cs typeface="Arial" panose="020B0604020202020204" pitchFamily="34" charset="0"/>
              </a:rPr>
              <a:t>в деньгах </a:t>
            </a:r>
            <a:endParaRPr lang="en-US" sz="1000" dirty="0">
              <a:solidFill>
                <a:schemeClr val="bg1">
                  <a:lumMod val="65000"/>
                </a:schemeClr>
              </a:solidFill>
              <a:latin typeface="Arial" panose="020B0604020202020204" pitchFamily="34" charset="0"/>
              <a:cs typeface="Arial" panose="020B0604020202020204" pitchFamily="34" charset="0"/>
            </a:endParaRPr>
          </a:p>
          <a:p>
            <a:r>
              <a:rPr lang="en-US" sz="1000" dirty="0" err="1">
                <a:solidFill>
                  <a:schemeClr val="bg1">
                    <a:lumMod val="65000"/>
                  </a:schemeClr>
                </a:solidFill>
                <a:latin typeface="Arial" panose="020B0604020202020204" pitchFamily="34" charset="0"/>
                <a:cs typeface="Arial" panose="020B0604020202020204" pitchFamily="34" charset="0"/>
              </a:rPr>
              <a:t>Romir</a:t>
            </a:r>
            <a:r>
              <a:rPr lang="en-US" sz="1000" dirty="0">
                <a:solidFill>
                  <a:schemeClr val="bg1">
                    <a:lumMod val="65000"/>
                  </a:schemeClr>
                </a:solidFill>
                <a:latin typeface="Arial" panose="020B0604020202020204" pitchFamily="34" charset="0"/>
                <a:cs typeface="Arial" panose="020B0604020202020204" pitchFamily="34" charset="0"/>
              </a:rPr>
              <a:t> Scan Panel</a:t>
            </a:r>
            <a:endParaRPr lang="ru-RU" sz="1000" dirty="0">
              <a:solidFill>
                <a:schemeClr val="bg1">
                  <a:lumMod val="65000"/>
                </a:schemeClr>
              </a:solidFill>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87AD8AB2-26B9-0747-8080-B36109F2B747}"/>
              </a:ext>
            </a:extLst>
          </p:cNvPr>
          <p:cNvSpPr txBox="1"/>
          <p:nvPr/>
        </p:nvSpPr>
        <p:spPr>
          <a:xfrm>
            <a:off x="3254335" y="2287771"/>
            <a:ext cx="1514138" cy="400110"/>
          </a:xfrm>
          <a:prstGeom prst="rect">
            <a:avLst/>
          </a:prstGeom>
          <a:noFill/>
        </p:spPr>
        <p:txBody>
          <a:bodyPr wrap="square" rtlCol="0">
            <a:spAutoFit/>
          </a:bodyPr>
          <a:lstStyle/>
          <a:p>
            <a:r>
              <a:rPr lang="ru-RU" sz="1000" dirty="0">
                <a:solidFill>
                  <a:schemeClr val="bg1">
                    <a:lumMod val="65000"/>
                  </a:schemeClr>
                </a:solidFill>
                <a:latin typeface="Arial" panose="020B0604020202020204" pitchFamily="34" charset="0"/>
                <a:cs typeface="Arial" panose="020B0604020202020204" pitchFamily="34" charset="0"/>
              </a:rPr>
              <a:t>Данные опроса </a:t>
            </a:r>
            <a:endParaRPr lang="en-GB" sz="1000" dirty="0">
              <a:solidFill>
                <a:schemeClr val="bg1">
                  <a:lumMod val="65000"/>
                </a:schemeClr>
              </a:solidFill>
              <a:latin typeface="Arial" panose="020B0604020202020204" pitchFamily="34" charset="0"/>
              <a:cs typeface="Arial" panose="020B0604020202020204" pitchFamily="34" charset="0"/>
            </a:endParaRPr>
          </a:p>
          <a:p>
            <a:r>
              <a:rPr lang="ru-RU" sz="1000" dirty="0">
                <a:solidFill>
                  <a:schemeClr val="bg1">
                    <a:lumMod val="65000"/>
                  </a:schemeClr>
                </a:solidFill>
                <a:latin typeface="Arial" panose="020B0604020202020204" pitchFamily="34" charset="0"/>
                <a:cs typeface="Arial" panose="020B0604020202020204" pitchFamily="34" charset="0"/>
              </a:rPr>
              <a:t>на </a:t>
            </a:r>
            <a:r>
              <a:rPr lang="en-US" sz="1000" dirty="0" err="1">
                <a:solidFill>
                  <a:schemeClr val="bg1">
                    <a:lumMod val="65000"/>
                  </a:schemeClr>
                </a:solidFill>
                <a:latin typeface="Arial" panose="020B0604020202020204" pitchFamily="34" charset="0"/>
                <a:cs typeface="Arial" panose="020B0604020202020204" pitchFamily="34" charset="0"/>
              </a:rPr>
              <a:t>Romir</a:t>
            </a:r>
            <a:r>
              <a:rPr lang="en-US" sz="1000" dirty="0">
                <a:solidFill>
                  <a:schemeClr val="bg1">
                    <a:lumMod val="65000"/>
                  </a:schemeClr>
                </a:solidFill>
                <a:latin typeface="Arial" panose="020B0604020202020204" pitchFamily="34" charset="0"/>
                <a:cs typeface="Arial" panose="020B0604020202020204" pitchFamily="34" charset="0"/>
              </a:rPr>
              <a:t> Scan Panel</a:t>
            </a:r>
            <a:endParaRPr lang="ru-RU" sz="1000" dirty="0">
              <a:solidFill>
                <a:schemeClr val="bg1">
                  <a:lumMod val="65000"/>
                </a:schemeClr>
              </a:solidFill>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1CA1A466-2301-0C4A-8076-F7474C8FCAB1}"/>
              </a:ext>
            </a:extLst>
          </p:cNvPr>
          <p:cNvSpPr txBox="1"/>
          <p:nvPr/>
        </p:nvSpPr>
        <p:spPr>
          <a:xfrm>
            <a:off x="7834385" y="2300007"/>
            <a:ext cx="1795656" cy="553998"/>
          </a:xfrm>
          <a:prstGeom prst="rect">
            <a:avLst/>
          </a:prstGeom>
          <a:noFill/>
        </p:spPr>
        <p:txBody>
          <a:bodyPr wrap="square" rtlCol="0">
            <a:spAutoFit/>
          </a:bodyPr>
          <a:lstStyle/>
          <a:p>
            <a:r>
              <a:rPr lang="ru-RU" sz="1000" dirty="0">
                <a:solidFill>
                  <a:schemeClr val="bg1">
                    <a:lumMod val="65000"/>
                  </a:schemeClr>
                </a:solidFill>
                <a:latin typeface="Arial" panose="020B0604020202020204" pitchFamily="34" charset="0"/>
                <a:cs typeface="Arial" panose="020B0604020202020204" pitchFamily="34" charset="0"/>
              </a:rPr>
              <a:t>Рост категории </a:t>
            </a:r>
            <a:endParaRPr lang="en-GB" sz="1000" dirty="0">
              <a:solidFill>
                <a:schemeClr val="bg1">
                  <a:lumMod val="65000"/>
                </a:schemeClr>
              </a:solidFill>
              <a:latin typeface="Arial" panose="020B0604020202020204" pitchFamily="34" charset="0"/>
              <a:cs typeface="Arial" panose="020B0604020202020204" pitchFamily="34" charset="0"/>
            </a:endParaRPr>
          </a:p>
          <a:p>
            <a:r>
              <a:rPr lang="ru-RU" sz="1000" dirty="0">
                <a:solidFill>
                  <a:schemeClr val="bg1">
                    <a:lumMod val="65000"/>
                  </a:schemeClr>
                </a:solidFill>
                <a:latin typeface="Arial" panose="020B0604020202020204" pitchFamily="34" charset="0"/>
                <a:cs typeface="Arial" panose="020B0604020202020204" pitchFamily="34" charset="0"/>
              </a:rPr>
              <a:t>в деньгах </a:t>
            </a:r>
            <a:endParaRPr lang="en-US" sz="1000" dirty="0">
              <a:solidFill>
                <a:schemeClr val="bg1">
                  <a:lumMod val="65000"/>
                </a:schemeClr>
              </a:solidFill>
              <a:latin typeface="Arial" panose="020B0604020202020204" pitchFamily="34" charset="0"/>
              <a:cs typeface="Arial" panose="020B0604020202020204" pitchFamily="34" charset="0"/>
            </a:endParaRPr>
          </a:p>
          <a:p>
            <a:r>
              <a:rPr lang="en-US" sz="1000" dirty="0" err="1">
                <a:solidFill>
                  <a:schemeClr val="bg1">
                    <a:lumMod val="65000"/>
                  </a:schemeClr>
                </a:solidFill>
                <a:latin typeface="Arial" panose="020B0604020202020204" pitchFamily="34" charset="0"/>
                <a:cs typeface="Arial" panose="020B0604020202020204" pitchFamily="34" charset="0"/>
              </a:rPr>
              <a:t>Romir</a:t>
            </a:r>
            <a:r>
              <a:rPr lang="en-US" sz="1000" dirty="0">
                <a:solidFill>
                  <a:schemeClr val="bg1">
                    <a:lumMod val="65000"/>
                  </a:schemeClr>
                </a:solidFill>
                <a:latin typeface="Arial" panose="020B0604020202020204" pitchFamily="34" charset="0"/>
                <a:cs typeface="Arial" panose="020B0604020202020204" pitchFamily="34" charset="0"/>
              </a:rPr>
              <a:t> Scan Panel</a:t>
            </a:r>
            <a:endParaRPr lang="ru-RU" sz="1000" dirty="0">
              <a:solidFill>
                <a:schemeClr val="bg1">
                  <a:lumMod val="65000"/>
                </a:schemeClr>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C2DFD17D-5430-124E-9A91-F6FB14FF57DA}"/>
              </a:ext>
            </a:extLst>
          </p:cNvPr>
          <p:cNvSpPr txBox="1"/>
          <p:nvPr/>
        </p:nvSpPr>
        <p:spPr>
          <a:xfrm>
            <a:off x="6320247" y="2287771"/>
            <a:ext cx="1913402" cy="400110"/>
          </a:xfrm>
          <a:prstGeom prst="rect">
            <a:avLst/>
          </a:prstGeom>
          <a:noFill/>
        </p:spPr>
        <p:txBody>
          <a:bodyPr wrap="square" rtlCol="0">
            <a:spAutoFit/>
          </a:bodyPr>
          <a:lstStyle/>
          <a:p>
            <a:r>
              <a:rPr lang="ru-RU" sz="1000" dirty="0">
                <a:solidFill>
                  <a:schemeClr val="bg1">
                    <a:lumMod val="65000"/>
                  </a:schemeClr>
                </a:solidFill>
                <a:latin typeface="Arial" panose="020B0604020202020204" pitchFamily="34" charset="0"/>
                <a:cs typeface="Arial" panose="020B0604020202020204" pitchFamily="34" charset="0"/>
              </a:rPr>
              <a:t>Данные опроса </a:t>
            </a:r>
            <a:endParaRPr lang="en-GB" sz="1000" dirty="0">
              <a:solidFill>
                <a:schemeClr val="bg1">
                  <a:lumMod val="65000"/>
                </a:schemeClr>
              </a:solidFill>
              <a:latin typeface="Arial" panose="020B0604020202020204" pitchFamily="34" charset="0"/>
              <a:cs typeface="Arial" panose="020B0604020202020204" pitchFamily="34" charset="0"/>
            </a:endParaRPr>
          </a:p>
          <a:p>
            <a:r>
              <a:rPr lang="ru-RU" sz="1000" dirty="0">
                <a:solidFill>
                  <a:schemeClr val="bg1">
                    <a:lumMod val="65000"/>
                  </a:schemeClr>
                </a:solidFill>
                <a:latin typeface="Arial" panose="020B0604020202020204" pitchFamily="34" charset="0"/>
                <a:cs typeface="Arial" panose="020B0604020202020204" pitchFamily="34" charset="0"/>
              </a:rPr>
              <a:t>на </a:t>
            </a:r>
            <a:r>
              <a:rPr lang="en-US" sz="1000" dirty="0" err="1">
                <a:solidFill>
                  <a:schemeClr val="bg1">
                    <a:lumMod val="65000"/>
                  </a:schemeClr>
                </a:solidFill>
                <a:latin typeface="Arial" panose="020B0604020202020204" pitchFamily="34" charset="0"/>
                <a:cs typeface="Arial" panose="020B0604020202020204" pitchFamily="34" charset="0"/>
              </a:rPr>
              <a:t>Romir</a:t>
            </a:r>
            <a:r>
              <a:rPr lang="en-US" sz="1000" dirty="0">
                <a:solidFill>
                  <a:schemeClr val="bg1">
                    <a:lumMod val="65000"/>
                  </a:schemeClr>
                </a:solidFill>
                <a:latin typeface="Arial" panose="020B0604020202020204" pitchFamily="34" charset="0"/>
                <a:cs typeface="Arial" panose="020B0604020202020204" pitchFamily="34" charset="0"/>
              </a:rPr>
              <a:t> Scan Panel</a:t>
            </a:r>
            <a:endParaRPr lang="ru-RU" sz="1000" dirty="0">
              <a:solidFill>
                <a:schemeClr val="bg1">
                  <a:lumMod val="65000"/>
                </a:schemeClr>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7C0D4EE9-3DC7-F346-A2FC-408745A17B22}"/>
              </a:ext>
            </a:extLst>
          </p:cNvPr>
          <p:cNvSpPr txBox="1"/>
          <p:nvPr/>
        </p:nvSpPr>
        <p:spPr>
          <a:xfrm>
            <a:off x="10840662" y="2300007"/>
            <a:ext cx="1241256" cy="553998"/>
          </a:xfrm>
          <a:prstGeom prst="rect">
            <a:avLst/>
          </a:prstGeom>
          <a:noFill/>
        </p:spPr>
        <p:txBody>
          <a:bodyPr wrap="square" rtlCol="0">
            <a:spAutoFit/>
          </a:bodyPr>
          <a:lstStyle/>
          <a:p>
            <a:r>
              <a:rPr lang="ru-RU" sz="1000" dirty="0">
                <a:solidFill>
                  <a:schemeClr val="bg1">
                    <a:lumMod val="65000"/>
                  </a:schemeClr>
                </a:solidFill>
                <a:latin typeface="Arial" panose="020B0604020202020204" pitchFamily="34" charset="0"/>
                <a:cs typeface="Arial" panose="020B0604020202020204" pitchFamily="34" charset="0"/>
              </a:rPr>
              <a:t>Рост категории </a:t>
            </a:r>
            <a:endParaRPr lang="en-GB" sz="1000" dirty="0">
              <a:solidFill>
                <a:schemeClr val="bg1">
                  <a:lumMod val="65000"/>
                </a:schemeClr>
              </a:solidFill>
              <a:latin typeface="Arial" panose="020B0604020202020204" pitchFamily="34" charset="0"/>
              <a:cs typeface="Arial" panose="020B0604020202020204" pitchFamily="34" charset="0"/>
            </a:endParaRPr>
          </a:p>
          <a:p>
            <a:r>
              <a:rPr lang="ru-RU" sz="1000" dirty="0">
                <a:solidFill>
                  <a:schemeClr val="bg1">
                    <a:lumMod val="65000"/>
                  </a:schemeClr>
                </a:solidFill>
                <a:latin typeface="Arial" panose="020B0604020202020204" pitchFamily="34" charset="0"/>
                <a:cs typeface="Arial" panose="020B0604020202020204" pitchFamily="34" charset="0"/>
              </a:rPr>
              <a:t>в деньгах </a:t>
            </a:r>
            <a:endParaRPr lang="en-US" sz="1000" dirty="0">
              <a:solidFill>
                <a:schemeClr val="bg1">
                  <a:lumMod val="65000"/>
                </a:schemeClr>
              </a:solidFill>
              <a:latin typeface="Arial" panose="020B0604020202020204" pitchFamily="34" charset="0"/>
              <a:cs typeface="Arial" panose="020B0604020202020204" pitchFamily="34" charset="0"/>
            </a:endParaRPr>
          </a:p>
          <a:p>
            <a:r>
              <a:rPr lang="en-US" sz="1000" dirty="0" err="1">
                <a:solidFill>
                  <a:schemeClr val="bg1">
                    <a:lumMod val="65000"/>
                  </a:schemeClr>
                </a:solidFill>
                <a:latin typeface="Arial" panose="020B0604020202020204" pitchFamily="34" charset="0"/>
                <a:cs typeface="Arial" panose="020B0604020202020204" pitchFamily="34" charset="0"/>
              </a:rPr>
              <a:t>Romir</a:t>
            </a:r>
            <a:r>
              <a:rPr lang="en-US" sz="1000" dirty="0">
                <a:solidFill>
                  <a:schemeClr val="bg1">
                    <a:lumMod val="65000"/>
                  </a:schemeClr>
                </a:solidFill>
                <a:latin typeface="Arial" panose="020B0604020202020204" pitchFamily="34" charset="0"/>
                <a:cs typeface="Arial" panose="020B0604020202020204" pitchFamily="34" charset="0"/>
              </a:rPr>
              <a:t> Scan Panel</a:t>
            </a:r>
            <a:endParaRPr lang="ru-RU" sz="1000" dirty="0">
              <a:solidFill>
                <a:schemeClr val="bg1">
                  <a:lumMod val="65000"/>
                </a:schemeClr>
              </a:solidFill>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B4C34F7C-51DE-A043-BE6D-35787357A89B}"/>
              </a:ext>
            </a:extLst>
          </p:cNvPr>
          <p:cNvSpPr txBox="1"/>
          <p:nvPr/>
        </p:nvSpPr>
        <p:spPr>
          <a:xfrm>
            <a:off x="9216003" y="2287771"/>
            <a:ext cx="1460345" cy="400110"/>
          </a:xfrm>
          <a:prstGeom prst="rect">
            <a:avLst/>
          </a:prstGeom>
          <a:noFill/>
        </p:spPr>
        <p:txBody>
          <a:bodyPr wrap="square" rtlCol="0">
            <a:spAutoFit/>
          </a:bodyPr>
          <a:lstStyle/>
          <a:p>
            <a:r>
              <a:rPr lang="ru-RU" sz="1000" dirty="0">
                <a:solidFill>
                  <a:schemeClr val="bg1">
                    <a:lumMod val="65000"/>
                  </a:schemeClr>
                </a:solidFill>
                <a:latin typeface="Arial" panose="020B0604020202020204" pitchFamily="34" charset="0"/>
                <a:cs typeface="Arial" panose="020B0604020202020204" pitchFamily="34" charset="0"/>
              </a:rPr>
              <a:t>Данные опроса </a:t>
            </a:r>
            <a:endParaRPr lang="en-GB" sz="1000" dirty="0">
              <a:solidFill>
                <a:schemeClr val="bg1">
                  <a:lumMod val="65000"/>
                </a:schemeClr>
              </a:solidFill>
              <a:latin typeface="Arial" panose="020B0604020202020204" pitchFamily="34" charset="0"/>
              <a:cs typeface="Arial" panose="020B0604020202020204" pitchFamily="34" charset="0"/>
            </a:endParaRPr>
          </a:p>
          <a:p>
            <a:r>
              <a:rPr lang="ru-RU" sz="1000" dirty="0">
                <a:solidFill>
                  <a:schemeClr val="bg1">
                    <a:lumMod val="65000"/>
                  </a:schemeClr>
                </a:solidFill>
                <a:latin typeface="Arial" panose="020B0604020202020204" pitchFamily="34" charset="0"/>
                <a:cs typeface="Arial" panose="020B0604020202020204" pitchFamily="34" charset="0"/>
              </a:rPr>
              <a:t>на </a:t>
            </a:r>
            <a:r>
              <a:rPr lang="en-US" sz="1000" dirty="0" err="1">
                <a:solidFill>
                  <a:schemeClr val="bg1">
                    <a:lumMod val="65000"/>
                  </a:schemeClr>
                </a:solidFill>
                <a:latin typeface="Arial" panose="020B0604020202020204" pitchFamily="34" charset="0"/>
                <a:cs typeface="Arial" panose="020B0604020202020204" pitchFamily="34" charset="0"/>
              </a:rPr>
              <a:t>Romir</a:t>
            </a:r>
            <a:r>
              <a:rPr lang="en-US" sz="1000" dirty="0">
                <a:solidFill>
                  <a:schemeClr val="bg1">
                    <a:lumMod val="65000"/>
                  </a:schemeClr>
                </a:solidFill>
                <a:latin typeface="Arial" panose="020B0604020202020204" pitchFamily="34" charset="0"/>
                <a:cs typeface="Arial" panose="020B0604020202020204" pitchFamily="34" charset="0"/>
              </a:rPr>
              <a:t> Scan Panel</a:t>
            </a:r>
            <a:endParaRPr lang="ru-RU" sz="1000" dirty="0">
              <a:solidFill>
                <a:schemeClr val="bg1">
                  <a:lumMod val="65000"/>
                </a:schemeClr>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F5143AF2-4438-D142-ACB7-A8B0F9DA88B3}"/>
              </a:ext>
            </a:extLst>
          </p:cNvPr>
          <p:cNvSpPr txBox="1"/>
          <p:nvPr/>
        </p:nvSpPr>
        <p:spPr>
          <a:xfrm>
            <a:off x="3697374" y="3701438"/>
            <a:ext cx="720684"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76%</a:t>
            </a:r>
          </a:p>
        </p:txBody>
      </p:sp>
      <p:sp>
        <p:nvSpPr>
          <p:cNvPr id="7" name="Текст 6">
            <a:extLst>
              <a:ext uri="{FF2B5EF4-FFF2-40B4-BE49-F238E27FC236}">
                <a16:creationId xmlns:a16="http://schemas.microsoft.com/office/drawing/2014/main" id="{989A1A2C-6EB9-489F-9693-AA9FB044B8C3}"/>
              </a:ext>
            </a:extLst>
          </p:cNvPr>
          <p:cNvSpPr>
            <a:spLocks noGrp="1"/>
          </p:cNvSpPr>
          <p:nvPr>
            <p:ph type="body" sz="quarter" idx="16"/>
          </p:nvPr>
        </p:nvSpPr>
        <p:spPr>
          <a:xfrm>
            <a:off x="236830" y="242328"/>
            <a:ext cx="10548942" cy="614362"/>
          </a:xfrm>
        </p:spPr>
        <p:txBody>
          <a:bodyPr>
            <a:normAutofit/>
          </a:bodyPr>
          <a:lstStyle/>
          <a:p>
            <a:r>
              <a:rPr lang="ru-RU" sz="2800" dirty="0">
                <a:latin typeface="Arial" panose="020B0604020202020204" pitchFamily="34" charset="0"/>
                <a:cs typeface="Arial" panose="020B0604020202020204" pitchFamily="34" charset="0"/>
              </a:rPr>
              <a:t>Но факты покупок говорят об обратном.</a:t>
            </a:r>
          </a:p>
        </p:txBody>
      </p:sp>
      <p:sp>
        <p:nvSpPr>
          <p:cNvPr id="4" name="Номер слайда 3">
            <a:extLst>
              <a:ext uri="{FF2B5EF4-FFF2-40B4-BE49-F238E27FC236}">
                <a16:creationId xmlns:a16="http://schemas.microsoft.com/office/drawing/2014/main" id="{C15DD2C9-97D7-456E-BD10-E4F8DEBD8EAB}"/>
              </a:ext>
            </a:extLst>
          </p:cNvPr>
          <p:cNvSpPr>
            <a:spLocks noGrp="1"/>
          </p:cNvSpPr>
          <p:nvPr>
            <p:ph type="sldNum" sz="quarter" idx="4"/>
          </p:nvPr>
        </p:nvSpPr>
        <p:spPr/>
        <p:txBody>
          <a:bodyPr/>
          <a:lstStyle/>
          <a:p>
            <a:fld id="{F0D7DD60-35D1-4EB6-823A-9E0764F01D7A}" type="slidenum">
              <a:rPr lang="ru-RU" smtClean="0"/>
              <a:t>10</a:t>
            </a:fld>
            <a:endParaRPr lang="ru-RU"/>
          </a:p>
        </p:txBody>
      </p:sp>
    </p:spTree>
    <p:extLst>
      <p:ext uri="{BB962C8B-B14F-4D97-AF65-F5344CB8AC3E}">
        <p14:creationId xmlns:p14="http://schemas.microsoft.com/office/powerpoint/2010/main" val="2157437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олилиния: фигура 7">
            <a:extLst>
              <a:ext uri="{FF2B5EF4-FFF2-40B4-BE49-F238E27FC236}">
                <a16:creationId xmlns:a16="http://schemas.microsoft.com/office/drawing/2014/main" id="{3456FFF1-B9A3-446B-84CA-2A84B6F14B2D}"/>
              </a:ext>
            </a:extLst>
          </p:cNvPr>
          <p:cNvSpPr/>
          <p:nvPr/>
        </p:nvSpPr>
        <p:spPr>
          <a:xfrm>
            <a:off x="2839720" y="2174240"/>
            <a:ext cx="1397000" cy="726440"/>
          </a:xfrm>
          <a:custGeom>
            <a:avLst/>
            <a:gdLst>
              <a:gd name="connsiteX0" fmla="*/ 0 w 1397000"/>
              <a:gd name="connsiteY0" fmla="*/ 726440 h 726440"/>
              <a:gd name="connsiteX1" fmla="*/ 274320 w 1397000"/>
              <a:gd name="connsiteY1" fmla="*/ 701040 h 726440"/>
              <a:gd name="connsiteX2" fmla="*/ 279400 w 1397000"/>
              <a:gd name="connsiteY2" fmla="*/ 543560 h 726440"/>
              <a:gd name="connsiteX3" fmla="*/ 350520 w 1397000"/>
              <a:gd name="connsiteY3" fmla="*/ 457200 h 726440"/>
              <a:gd name="connsiteX4" fmla="*/ 447040 w 1397000"/>
              <a:gd name="connsiteY4" fmla="*/ 294640 h 726440"/>
              <a:gd name="connsiteX5" fmla="*/ 629920 w 1397000"/>
              <a:gd name="connsiteY5" fmla="*/ 233680 h 726440"/>
              <a:gd name="connsiteX6" fmla="*/ 894080 w 1397000"/>
              <a:gd name="connsiteY6" fmla="*/ 264160 h 726440"/>
              <a:gd name="connsiteX7" fmla="*/ 1066800 w 1397000"/>
              <a:gd name="connsiteY7" fmla="*/ 426720 h 726440"/>
              <a:gd name="connsiteX8" fmla="*/ 1143000 w 1397000"/>
              <a:gd name="connsiteY8" fmla="*/ 721360 h 726440"/>
              <a:gd name="connsiteX9" fmla="*/ 1346200 w 1397000"/>
              <a:gd name="connsiteY9" fmla="*/ 716280 h 726440"/>
              <a:gd name="connsiteX10" fmla="*/ 1397000 w 1397000"/>
              <a:gd name="connsiteY10" fmla="*/ 624840 h 726440"/>
              <a:gd name="connsiteX11" fmla="*/ 1336040 w 1397000"/>
              <a:gd name="connsiteY11" fmla="*/ 431800 h 726440"/>
              <a:gd name="connsiteX12" fmla="*/ 1224280 w 1397000"/>
              <a:gd name="connsiteY12" fmla="*/ 162560 h 726440"/>
              <a:gd name="connsiteX13" fmla="*/ 970280 w 1397000"/>
              <a:gd name="connsiteY13" fmla="*/ 20320 h 726440"/>
              <a:gd name="connsiteX14" fmla="*/ 558800 w 1397000"/>
              <a:gd name="connsiteY14" fmla="*/ 0 h 726440"/>
              <a:gd name="connsiteX15" fmla="*/ 238760 w 1397000"/>
              <a:gd name="connsiteY15" fmla="*/ 76200 h 726440"/>
              <a:gd name="connsiteX16" fmla="*/ 35560 w 1397000"/>
              <a:gd name="connsiteY16" fmla="*/ 320040 h 726440"/>
              <a:gd name="connsiteX17" fmla="*/ 0 w 1397000"/>
              <a:gd name="connsiteY17" fmla="*/ 726440 h 72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0" h="726440">
                <a:moveTo>
                  <a:pt x="0" y="726440"/>
                </a:moveTo>
                <a:lnTo>
                  <a:pt x="274320" y="701040"/>
                </a:lnTo>
                <a:lnTo>
                  <a:pt x="279400" y="543560"/>
                </a:lnTo>
                <a:lnTo>
                  <a:pt x="350520" y="457200"/>
                </a:lnTo>
                <a:lnTo>
                  <a:pt x="447040" y="294640"/>
                </a:lnTo>
                <a:lnTo>
                  <a:pt x="629920" y="233680"/>
                </a:lnTo>
                <a:lnTo>
                  <a:pt x="894080" y="264160"/>
                </a:lnTo>
                <a:lnTo>
                  <a:pt x="1066800" y="426720"/>
                </a:lnTo>
                <a:lnTo>
                  <a:pt x="1143000" y="721360"/>
                </a:lnTo>
                <a:lnTo>
                  <a:pt x="1346200" y="716280"/>
                </a:lnTo>
                <a:lnTo>
                  <a:pt x="1397000" y="624840"/>
                </a:lnTo>
                <a:lnTo>
                  <a:pt x="1336040" y="431800"/>
                </a:lnTo>
                <a:lnTo>
                  <a:pt x="1224280" y="162560"/>
                </a:lnTo>
                <a:lnTo>
                  <a:pt x="970280" y="20320"/>
                </a:lnTo>
                <a:lnTo>
                  <a:pt x="558800" y="0"/>
                </a:lnTo>
                <a:lnTo>
                  <a:pt x="238760" y="76200"/>
                </a:lnTo>
                <a:lnTo>
                  <a:pt x="35560" y="320040"/>
                </a:lnTo>
                <a:lnTo>
                  <a:pt x="0" y="726440"/>
                </a:lnTo>
                <a:close/>
              </a:path>
            </a:pathLst>
          </a:cu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Текст 11">
            <a:extLst>
              <a:ext uri="{FF2B5EF4-FFF2-40B4-BE49-F238E27FC236}">
                <a16:creationId xmlns:a16="http://schemas.microsoft.com/office/drawing/2014/main" id="{04BD306C-2853-46E6-94CE-7DA332793455}"/>
              </a:ext>
            </a:extLst>
          </p:cNvPr>
          <p:cNvSpPr>
            <a:spLocks noGrp="1"/>
          </p:cNvSpPr>
          <p:nvPr>
            <p:ph type="body" sz="quarter" idx="16"/>
          </p:nvPr>
        </p:nvSpPr>
        <p:spPr>
          <a:xfrm>
            <a:off x="208467" y="230624"/>
            <a:ext cx="10548942" cy="614362"/>
          </a:xfrm>
        </p:spPr>
        <p:txBody>
          <a:bodyPr>
            <a:normAutofit/>
          </a:bodyPr>
          <a:lstStyle/>
          <a:p>
            <a:r>
              <a:rPr lang="ru-RU" sz="2800" dirty="0"/>
              <a:t>Меняется структура потребления </a:t>
            </a:r>
          </a:p>
        </p:txBody>
      </p:sp>
      <p:sp>
        <p:nvSpPr>
          <p:cNvPr id="5" name="Номер слайда 4">
            <a:extLst>
              <a:ext uri="{FF2B5EF4-FFF2-40B4-BE49-F238E27FC236}">
                <a16:creationId xmlns:a16="http://schemas.microsoft.com/office/drawing/2014/main" id="{816AD441-246B-43ED-9B75-C0EF94AD03ED}"/>
              </a:ext>
            </a:extLst>
          </p:cNvPr>
          <p:cNvSpPr>
            <a:spLocks noGrp="1"/>
          </p:cNvSpPr>
          <p:nvPr>
            <p:ph type="sldNum" sz="quarter" idx="4"/>
          </p:nvPr>
        </p:nvSpPr>
        <p:spPr/>
        <p:txBody>
          <a:bodyPr/>
          <a:lstStyle/>
          <a:p>
            <a:fld id="{E228B8B5-FF27-4B47-9461-EC700094279D}" type="slidenum">
              <a:rPr lang="ru-RU" smtClean="0"/>
              <a:pPr/>
              <a:t>11</a:t>
            </a:fld>
            <a:endParaRPr lang="ru-RU" dirty="0"/>
          </a:p>
        </p:txBody>
      </p:sp>
      <p:sp>
        <p:nvSpPr>
          <p:cNvPr id="4" name="Прямоугольник 3">
            <a:extLst>
              <a:ext uri="{FF2B5EF4-FFF2-40B4-BE49-F238E27FC236}">
                <a16:creationId xmlns:a16="http://schemas.microsoft.com/office/drawing/2014/main" id="{E174E10A-66B3-4493-86E8-4FFAF9889949}"/>
              </a:ext>
            </a:extLst>
          </p:cNvPr>
          <p:cNvSpPr/>
          <p:nvPr/>
        </p:nvSpPr>
        <p:spPr>
          <a:xfrm>
            <a:off x="4334567" y="1190554"/>
            <a:ext cx="2648482" cy="1569660"/>
          </a:xfrm>
          <a:prstGeom prst="rect">
            <a:avLst/>
          </a:prstGeom>
        </p:spPr>
        <p:txBody>
          <a:bodyPr wrap="none">
            <a:spAutoFit/>
          </a:bodyPr>
          <a:lstStyle/>
          <a:p>
            <a:r>
              <a:rPr lang="ru-RU" sz="9600" b="1" dirty="0">
                <a:solidFill>
                  <a:srgbClr val="FF8200"/>
                </a:solidFill>
                <a:latin typeface="Arial" panose="020B0604020202020204" pitchFamily="34" charset="0"/>
              </a:rPr>
              <a:t>15%</a:t>
            </a:r>
            <a:endParaRPr lang="ru-RU" sz="9600" b="1" dirty="0">
              <a:solidFill>
                <a:srgbClr val="FF8200"/>
              </a:solidFill>
            </a:endParaRPr>
          </a:p>
        </p:txBody>
      </p:sp>
      <p:sp>
        <p:nvSpPr>
          <p:cNvPr id="7" name="Прямоугольник 6">
            <a:extLst>
              <a:ext uri="{FF2B5EF4-FFF2-40B4-BE49-F238E27FC236}">
                <a16:creationId xmlns:a16="http://schemas.microsoft.com/office/drawing/2014/main" id="{2229873F-E5FB-4602-BDCD-2442309A1643}"/>
              </a:ext>
            </a:extLst>
          </p:cNvPr>
          <p:cNvSpPr/>
          <p:nvPr/>
        </p:nvSpPr>
        <p:spPr>
          <a:xfrm>
            <a:off x="6981108" y="1599659"/>
            <a:ext cx="4067204" cy="646331"/>
          </a:xfrm>
          <a:prstGeom prst="rect">
            <a:avLst/>
          </a:prstGeom>
        </p:spPr>
        <p:txBody>
          <a:bodyPr wrap="none">
            <a:spAutoFit/>
          </a:bodyPr>
          <a:lstStyle/>
          <a:p>
            <a:r>
              <a:rPr lang="ru-RU" dirty="0"/>
              <a:t>Раньше не покупали, но планируют </a:t>
            </a:r>
          </a:p>
          <a:p>
            <a:r>
              <a:rPr lang="ru-RU" dirty="0"/>
              <a:t>начать покупать алкоголь</a:t>
            </a:r>
          </a:p>
        </p:txBody>
      </p:sp>
      <p:sp>
        <p:nvSpPr>
          <p:cNvPr id="53" name="Прямоугольник 52">
            <a:extLst>
              <a:ext uri="{FF2B5EF4-FFF2-40B4-BE49-F238E27FC236}">
                <a16:creationId xmlns:a16="http://schemas.microsoft.com/office/drawing/2014/main" id="{2E55F24D-E1EE-4842-AEC2-40EBEF4DBEE7}"/>
              </a:ext>
            </a:extLst>
          </p:cNvPr>
          <p:cNvSpPr/>
          <p:nvPr/>
        </p:nvSpPr>
        <p:spPr>
          <a:xfrm>
            <a:off x="695284" y="2185620"/>
            <a:ext cx="2111347" cy="584775"/>
          </a:xfrm>
          <a:prstGeom prst="rect">
            <a:avLst/>
          </a:prstGeom>
        </p:spPr>
        <p:txBody>
          <a:bodyPr wrap="none">
            <a:spAutoFit/>
          </a:bodyPr>
          <a:lstStyle/>
          <a:p>
            <a:r>
              <a:rPr lang="ru-RU" sz="3200" b="1" dirty="0">
                <a:solidFill>
                  <a:schemeClr val="tx2"/>
                </a:solidFill>
              </a:rPr>
              <a:t>Алкоголь</a:t>
            </a:r>
          </a:p>
        </p:txBody>
      </p:sp>
      <p:sp>
        <p:nvSpPr>
          <p:cNvPr id="56" name="Прямоугольник 55">
            <a:extLst>
              <a:ext uri="{FF2B5EF4-FFF2-40B4-BE49-F238E27FC236}">
                <a16:creationId xmlns:a16="http://schemas.microsoft.com/office/drawing/2014/main" id="{F6BC4708-23E3-4E95-83BC-209626BABF72}"/>
              </a:ext>
            </a:extLst>
          </p:cNvPr>
          <p:cNvSpPr/>
          <p:nvPr/>
        </p:nvSpPr>
        <p:spPr>
          <a:xfrm>
            <a:off x="4423199" y="3005396"/>
            <a:ext cx="1871241" cy="600164"/>
          </a:xfrm>
          <a:prstGeom prst="rect">
            <a:avLst/>
          </a:prstGeom>
        </p:spPr>
        <p:txBody>
          <a:bodyPr wrap="square">
            <a:spAutoFit/>
          </a:bodyPr>
          <a:lstStyle/>
          <a:p>
            <a:pPr algn="ctr"/>
            <a:r>
              <a:rPr lang="ru-RU" sz="1100" b="1" dirty="0">
                <a:latin typeface="Arial" panose="020B0604020202020204" pitchFamily="34" charset="0"/>
              </a:rPr>
              <a:t>Сократили частоту покупок, </a:t>
            </a:r>
          </a:p>
          <a:p>
            <a:pPr algn="ctr"/>
            <a:r>
              <a:rPr lang="ru-RU" sz="1100" b="1" dirty="0">
                <a:latin typeface="Arial" panose="020B0604020202020204" pitchFamily="34" charset="0"/>
              </a:rPr>
              <a:t>увеличили средний чек</a:t>
            </a:r>
            <a:r>
              <a:rPr lang="ru-RU" sz="1100" b="1" dirty="0"/>
              <a:t> </a:t>
            </a:r>
          </a:p>
        </p:txBody>
      </p:sp>
      <p:pic>
        <p:nvPicPr>
          <p:cNvPr id="63" name="Рисунок 62" descr="Изображение выглядит как знак, монитор, компьютер, мяч&#10;&#10;Автоматически созданное описание">
            <a:extLst>
              <a:ext uri="{FF2B5EF4-FFF2-40B4-BE49-F238E27FC236}">
                <a16:creationId xmlns:a16="http://schemas.microsoft.com/office/drawing/2014/main" id="{D0533D28-122C-4E08-8CDF-551D52D06D31}"/>
              </a:ext>
            </a:extLst>
          </p:cNvPr>
          <p:cNvPicPr>
            <a:picLocks noChangeAspect="1"/>
          </p:cNvPicPr>
          <p:nvPr/>
        </p:nvPicPr>
        <p:blipFill rotWithShape="1">
          <a:blip r:embed="rId3">
            <a:extLst>
              <a:ext uri="{28A0092B-C50C-407E-A947-70E740481C1C}">
                <a14:useLocalDpi xmlns:a14="http://schemas.microsoft.com/office/drawing/2010/main" val="0"/>
              </a:ext>
            </a:extLst>
          </a:blip>
          <a:srcRect t="21201" b="21085"/>
          <a:stretch/>
        </p:blipFill>
        <p:spPr>
          <a:xfrm>
            <a:off x="4761458" y="4129701"/>
            <a:ext cx="502531" cy="290030"/>
          </a:xfrm>
          <a:prstGeom prst="rect">
            <a:avLst/>
          </a:prstGeom>
        </p:spPr>
      </p:pic>
      <p:pic>
        <p:nvPicPr>
          <p:cNvPr id="64" name="Рисунок 63" descr="Изображение выглядит как тарелка, еда&#10;&#10;Автоматически созданное описание">
            <a:extLst>
              <a:ext uri="{FF2B5EF4-FFF2-40B4-BE49-F238E27FC236}">
                <a16:creationId xmlns:a16="http://schemas.microsoft.com/office/drawing/2014/main" id="{8CFE5094-1CA9-4A9B-B098-C97DCB500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7908" y="3612881"/>
            <a:ext cx="469631" cy="469631"/>
          </a:xfrm>
          <a:prstGeom prst="rect">
            <a:avLst/>
          </a:prstGeom>
        </p:spPr>
      </p:pic>
      <p:sp>
        <p:nvSpPr>
          <p:cNvPr id="65" name="Равнобедренный треугольник 64">
            <a:extLst>
              <a:ext uri="{FF2B5EF4-FFF2-40B4-BE49-F238E27FC236}">
                <a16:creationId xmlns:a16="http://schemas.microsoft.com/office/drawing/2014/main" id="{7FC2E184-73DC-4241-82E4-BD962F431DAD}"/>
              </a:ext>
            </a:extLst>
          </p:cNvPr>
          <p:cNvSpPr/>
          <p:nvPr/>
        </p:nvSpPr>
        <p:spPr>
          <a:xfrm rot="10800000">
            <a:off x="5388108" y="3714779"/>
            <a:ext cx="327598" cy="25192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Равнобедренный треугольник 65">
            <a:extLst>
              <a:ext uri="{FF2B5EF4-FFF2-40B4-BE49-F238E27FC236}">
                <a16:creationId xmlns:a16="http://schemas.microsoft.com/office/drawing/2014/main" id="{D2BD08A5-0792-408C-9C9C-C7ACBA48386B}"/>
              </a:ext>
            </a:extLst>
          </p:cNvPr>
          <p:cNvSpPr/>
          <p:nvPr/>
        </p:nvSpPr>
        <p:spPr>
          <a:xfrm>
            <a:off x="5388108" y="4154704"/>
            <a:ext cx="327598" cy="251920"/>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7" name="Рисунок 66" descr="Изображение выглядит как знак, монитор, компьютер, мяч&#10;&#10;Автоматически созданное описание">
            <a:extLst>
              <a:ext uri="{FF2B5EF4-FFF2-40B4-BE49-F238E27FC236}">
                <a16:creationId xmlns:a16="http://schemas.microsoft.com/office/drawing/2014/main" id="{54DC1BC9-7FE8-47D8-B9EF-7373E41E275C}"/>
              </a:ext>
            </a:extLst>
          </p:cNvPr>
          <p:cNvPicPr>
            <a:picLocks noChangeAspect="1"/>
          </p:cNvPicPr>
          <p:nvPr/>
        </p:nvPicPr>
        <p:blipFill rotWithShape="1">
          <a:blip r:embed="rId3">
            <a:extLst>
              <a:ext uri="{28A0092B-C50C-407E-A947-70E740481C1C}">
                <a14:useLocalDpi xmlns:a14="http://schemas.microsoft.com/office/drawing/2010/main" val="0"/>
              </a:ext>
            </a:extLst>
          </a:blip>
          <a:srcRect t="21201" b="21085"/>
          <a:stretch/>
        </p:blipFill>
        <p:spPr>
          <a:xfrm>
            <a:off x="4856289" y="5789824"/>
            <a:ext cx="502531" cy="290030"/>
          </a:xfrm>
          <a:prstGeom prst="rect">
            <a:avLst/>
          </a:prstGeom>
        </p:spPr>
      </p:pic>
      <p:pic>
        <p:nvPicPr>
          <p:cNvPr id="73" name="Рисунок 72" descr="Изображение выглядит как тарелка, еда&#10;&#10;Автоматически созданное описание">
            <a:extLst>
              <a:ext uri="{FF2B5EF4-FFF2-40B4-BE49-F238E27FC236}">
                <a16:creationId xmlns:a16="http://schemas.microsoft.com/office/drawing/2014/main" id="{6C74EDB7-0A1B-4345-88FC-5ACFAA5E7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2739" y="5273004"/>
            <a:ext cx="469631" cy="469631"/>
          </a:xfrm>
          <a:prstGeom prst="rect">
            <a:avLst/>
          </a:prstGeom>
        </p:spPr>
      </p:pic>
      <p:sp>
        <p:nvSpPr>
          <p:cNvPr id="74" name="Равнобедренный треугольник 73">
            <a:extLst>
              <a:ext uri="{FF2B5EF4-FFF2-40B4-BE49-F238E27FC236}">
                <a16:creationId xmlns:a16="http://schemas.microsoft.com/office/drawing/2014/main" id="{AA957E3C-DBB2-4844-A504-9547A710BCAE}"/>
              </a:ext>
            </a:extLst>
          </p:cNvPr>
          <p:cNvSpPr/>
          <p:nvPr/>
        </p:nvSpPr>
        <p:spPr>
          <a:xfrm rot="10800000">
            <a:off x="5482939" y="5374902"/>
            <a:ext cx="327598" cy="25192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Равнобедренный треугольник 74">
            <a:extLst>
              <a:ext uri="{FF2B5EF4-FFF2-40B4-BE49-F238E27FC236}">
                <a16:creationId xmlns:a16="http://schemas.microsoft.com/office/drawing/2014/main" id="{F5F8E336-E053-42E2-8E7F-447CCE51C91C}"/>
              </a:ext>
            </a:extLst>
          </p:cNvPr>
          <p:cNvSpPr/>
          <p:nvPr/>
        </p:nvSpPr>
        <p:spPr>
          <a:xfrm rot="10800000">
            <a:off x="5482939" y="5814827"/>
            <a:ext cx="327598" cy="25192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Прямоугольник 76">
            <a:extLst>
              <a:ext uri="{FF2B5EF4-FFF2-40B4-BE49-F238E27FC236}">
                <a16:creationId xmlns:a16="http://schemas.microsoft.com/office/drawing/2014/main" id="{8DEB597F-7097-490A-A3BA-8304B8ED4F30}"/>
              </a:ext>
            </a:extLst>
          </p:cNvPr>
          <p:cNvSpPr/>
          <p:nvPr/>
        </p:nvSpPr>
        <p:spPr>
          <a:xfrm>
            <a:off x="4423199" y="4662482"/>
            <a:ext cx="1871241" cy="600164"/>
          </a:xfrm>
          <a:prstGeom prst="rect">
            <a:avLst/>
          </a:prstGeom>
        </p:spPr>
        <p:txBody>
          <a:bodyPr wrap="square">
            <a:spAutoFit/>
          </a:bodyPr>
          <a:lstStyle/>
          <a:p>
            <a:pPr algn="ctr"/>
            <a:r>
              <a:rPr lang="ru-RU" sz="1100" b="1" dirty="0">
                <a:latin typeface="Arial" panose="020B0604020202020204" pitchFamily="34" charset="0"/>
              </a:rPr>
              <a:t>Сократили частоту покупок, </a:t>
            </a:r>
          </a:p>
          <a:p>
            <a:pPr algn="ctr"/>
            <a:r>
              <a:rPr lang="ru-RU" sz="1100" b="1" dirty="0">
                <a:latin typeface="Arial" panose="020B0604020202020204" pitchFamily="34" charset="0"/>
              </a:rPr>
              <a:t>сократили средний чек</a:t>
            </a:r>
            <a:r>
              <a:rPr lang="ru-RU" sz="1100" b="1" dirty="0"/>
              <a:t> </a:t>
            </a:r>
          </a:p>
        </p:txBody>
      </p:sp>
      <p:sp>
        <p:nvSpPr>
          <p:cNvPr id="84" name="Прямоугольник 83">
            <a:extLst>
              <a:ext uri="{FF2B5EF4-FFF2-40B4-BE49-F238E27FC236}">
                <a16:creationId xmlns:a16="http://schemas.microsoft.com/office/drawing/2014/main" id="{89645C22-E7A7-4A30-A96F-3459478DAE55}"/>
              </a:ext>
            </a:extLst>
          </p:cNvPr>
          <p:cNvSpPr/>
          <p:nvPr/>
        </p:nvSpPr>
        <p:spPr>
          <a:xfrm>
            <a:off x="7895389" y="2970723"/>
            <a:ext cx="1871241" cy="600164"/>
          </a:xfrm>
          <a:prstGeom prst="rect">
            <a:avLst/>
          </a:prstGeom>
        </p:spPr>
        <p:txBody>
          <a:bodyPr wrap="square">
            <a:spAutoFit/>
          </a:bodyPr>
          <a:lstStyle/>
          <a:p>
            <a:pPr algn="ctr"/>
            <a:r>
              <a:rPr lang="ru-RU" sz="1100" b="1" dirty="0">
                <a:latin typeface="Arial" panose="020B0604020202020204" pitchFamily="34" charset="0"/>
              </a:rPr>
              <a:t>Увеличили частоту покупок, </a:t>
            </a:r>
          </a:p>
          <a:p>
            <a:pPr algn="ctr"/>
            <a:r>
              <a:rPr lang="ru-RU" sz="1100" b="1" dirty="0">
                <a:latin typeface="Arial" panose="020B0604020202020204" pitchFamily="34" charset="0"/>
              </a:rPr>
              <a:t>увеличили средний чек</a:t>
            </a:r>
            <a:r>
              <a:rPr lang="ru-RU" sz="1100" b="1" dirty="0"/>
              <a:t> </a:t>
            </a:r>
          </a:p>
        </p:txBody>
      </p:sp>
      <p:pic>
        <p:nvPicPr>
          <p:cNvPr id="85" name="Рисунок 84" descr="Изображение выглядит как знак, монитор, компьютер, мяч&#10;&#10;Автоматически созданное описание">
            <a:extLst>
              <a:ext uri="{FF2B5EF4-FFF2-40B4-BE49-F238E27FC236}">
                <a16:creationId xmlns:a16="http://schemas.microsoft.com/office/drawing/2014/main" id="{594A7D8F-5DFF-4F37-88CB-0B94CA79BE6F}"/>
              </a:ext>
            </a:extLst>
          </p:cNvPr>
          <p:cNvPicPr>
            <a:picLocks noChangeAspect="1"/>
          </p:cNvPicPr>
          <p:nvPr/>
        </p:nvPicPr>
        <p:blipFill rotWithShape="1">
          <a:blip r:embed="rId3">
            <a:extLst>
              <a:ext uri="{28A0092B-C50C-407E-A947-70E740481C1C}">
                <a14:useLocalDpi xmlns:a14="http://schemas.microsoft.com/office/drawing/2010/main" val="0"/>
              </a:ext>
            </a:extLst>
          </a:blip>
          <a:srcRect t="21201" b="21085"/>
          <a:stretch/>
        </p:blipFill>
        <p:spPr>
          <a:xfrm>
            <a:off x="8233648" y="4119335"/>
            <a:ext cx="502531" cy="290030"/>
          </a:xfrm>
          <a:prstGeom prst="rect">
            <a:avLst/>
          </a:prstGeom>
        </p:spPr>
      </p:pic>
      <p:pic>
        <p:nvPicPr>
          <p:cNvPr id="86" name="Рисунок 85" descr="Изображение выглядит как тарелка, еда&#10;&#10;Автоматически созданное описание">
            <a:extLst>
              <a:ext uri="{FF2B5EF4-FFF2-40B4-BE49-F238E27FC236}">
                <a16:creationId xmlns:a16="http://schemas.microsoft.com/office/drawing/2014/main" id="{9868657A-68FF-4CDC-BB7A-8195375F9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098" y="3602515"/>
            <a:ext cx="469631" cy="469631"/>
          </a:xfrm>
          <a:prstGeom prst="rect">
            <a:avLst/>
          </a:prstGeom>
        </p:spPr>
      </p:pic>
      <p:sp>
        <p:nvSpPr>
          <p:cNvPr id="87" name="Равнобедренный треугольник 86">
            <a:extLst>
              <a:ext uri="{FF2B5EF4-FFF2-40B4-BE49-F238E27FC236}">
                <a16:creationId xmlns:a16="http://schemas.microsoft.com/office/drawing/2014/main" id="{EDC07310-E962-4561-B897-4925049BD5F9}"/>
              </a:ext>
            </a:extLst>
          </p:cNvPr>
          <p:cNvSpPr/>
          <p:nvPr/>
        </p:nvSpPr>
        <p:spPr>
          <a:xfrm>
            <a:off x="8860298" y="4144338"/>
            <a:ext cx="327598" cy="251920"/>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Равнобедренный треугольник 87">
            <a:extLst>
              <a:ext uri="{FF2B5EF4-FFF2-40B4-BE49-F238E27FC236}">
                <a16:creationId xmlns:a16="http://schemas.microsoft.com/office/drawing/2014/main" id="{E5EC95E3-FA1B-495E-BC1B-6A0222DAE14C}"/>
              </a:ext>
            </a:extLst>
          </p:cNvPr>
          <p:cNvSpPr/>
          <p:nvPr/>
        </p:nvSpPr>
        <p:spPr>
          <a:xfrm>
            <a:off x="8860298" y="3712857"/>
            <a:ext cx="327598" cy="251920"/>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1" name="Прямоугольник 90">
            <a:extLst>
              <a:ext uri="{FF2B5EF4-FFF2-40B4-BE49-F238E27FC236}">
                <a16:creationId xmlns:a16="http://schemas.microsoft.com/office/drawing/2014/main" id="{DF84E36D-0FBA-4D54-A501-BC9D80748BFA}"/>
              </a:ext>
            </a:extLst>
          </p:cNvPr>
          <p:cNvSpPr/>
          <p:nvPr/>
        </p:nvSpPr>
        <p:spPr>
          <a:xfrm>
            <a:off x="7896253" y="4679318"/>
            <a:ext cx="1871241" cy="600164"/>
          </a:xfrm>
          <a:prstGeom prst="rect">
            <a:avLst/>
          </a:prstGeom>
        </p:spPr>
        <p:txBody>
          <a:bodyPr wrap="square">
            <a:spAutoFit/>
          </a:bodyPr>
          <a:lstStyle/>
          <a:p>
            <a:pPr algn="ctr"/>
            <a:r>
              <a:rPr lang="ru-RU" sz="1100" b="1" dirty="0">
                <a:latin typeface="Arial" panose="020B0604020202020204" pitchFamily="34" charset="0"/>
              </a:rPr>
              <a:t>Увеличили частоту покупок, </a:t>
            </a:r>
          </a:p>
          <a:p>
            <a:pPr algn="ctr"/>
            <a:r>
              <a:rPr lang="ru-RU" sz="1100" b="1" dirty="0">
                <a:latin typeface="Arial" panose="020B0604020202020204" pitchFamily="34" charset="0"/>
              </a:rPr>
              <a:t>сократили средний чек</a:t>
            </a:r>
            <a:r>
              <a:rPr lang="ru-RU" sz="1100" b="1" dirty="0"/>
              <a:t> </a:t>
            </a:r>
          </a:p>
        </p:txBody>
      </p:sp>
      <p:pic>
        <p:nvPicPr>
          <p:cNvPr id="98" name="Рисунок 97" descr="Изображение выглядит как знак, монитор, компьютер, мяч&#10;&#10;Автоматически созданное описание">
            <a:extLst>
              <a:ext uri="{FF2B5EF4-FFF2-40B4-BE49-F238E27FC236}">
                <a16:creationId xmlns:a16="http://schemas.microsoft.com/office/drawing/2014/main" id="{6FD7DB82-5E08-4A9C-84E0-CE1626445902}"/>
              </a:ext>
            </a:extLst>
          </p:cNvPr>
          <p:cNvPicPr>
            <a:picLocks noChangeAspect="1"/>
          </p:cNvPicPr>
          <p:nvPr/>
        </p:nvPicPr>
        <p:blipFill rotWithShape="1">
          <a:blip r:embed="rId3">
            <a:extLst>
              <a:ext uri="{28A0092B-C50C-407E-A947-70E740481C1C}">
                <a14:useLocalDpi xmlns:a14="http://schemas.microsoft.com/office/drawing/2010/main" val="0"/>
              </a:ext>
            </a:extLst>
          </a:blip>
          <a:srcRect t="21201" b="21085"/>
          <a:stretch/>
        </p:blipFill>
        <p:spPr>
          <a:xfrm>
            <a:off x="8312893" y="5827930"/>
            <a:ext cx="502531" cy="290030"/>
          </a:xfrm>
          <a:prstGeom prst="rect">
            <a:avLst/>
          </a:prstGeom>
        </p:spPr>
      </p:pic>
      <p:pic>
        <p:nvPicPr>
          <p:cNvPr id="101" name="Рисунок 100" descr="Изображение выглядит как тарелка, еда&#10;&#10;Автоматически созданное описание">
            <a:extLst>
              <a:ext uri="{FF2B5EF4-FFF2-40B4-BE49-F238E27FC236}">
                <a16:creationId xmlns:a16="http://schemas.microsoft.com/office/drawing/2014/main" id="{2EA34A59-8036-4937-9F3B-FA20C7494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343" y="5311110"/>
            <a:ext cx="469631" cy="469631"/>
          </a:xfrm>
          <a:prstGeom prst="rect">
            <a:avLst/>
          </a:prstGeom>
        </p:spPr>
      </p:pic>
      <p:sp>
        <p:nvSpPr>
          <p:cNvPr id="102" name="Равнобедренный треугольник 101">
            <a:extLst>
              <a:ext uri="{FF2B5EF4-FFF2-40B4-BE49-F238E27FC236}">
                <a16:creationId xmlns:a16="http://schemas.microsoft.com/office/drawing/2014/main" id="{C7D714F6-ACE6-47F1-94BC-6BE52A7E1378}"/>
              </a:ext>
            </a:extLst>
          </p:cNvPr>
          <p:cNvSpPr/>
          <p:nvPr/>
        </p:nvSpPr>
        <p:spPr>
          <a:xfrm rot="10800000">
            <a:off x="8939543" y="5852933"/>
            <a:ext cx="327598" cy="25192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Равнобедренный треугольник 102">
            <a:extLst>
              <a:ext uri="{FF2B5EF4-FFF2-40B4-BE49-F238E27FC236}">
                <a16:creationId xmlns:a16="http://schemas.microsoft.com/office/drawing/2014/main" id="{18062541-DB58-48DD-A1F7-59863FF61962}"/>
              </a:ext>
            </a:extLst>
          </p:cNvPr>
          <p:cNvSpPr/>
          <p:nvPr/>
        </p:nvSpPr>
        <p:spPr>
          <a:xfrm>
            <a:off x="8939543" y="5421452"/>
            <a:ext cx="327598" cy="251920"/>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528805CB-6B16-46B3-9CFA-A8AC2757E4CC}"/>
              </a:ext>
            </a:extLst>
          </p:cNvPr>
          <p:cNvSpPr/>
          <p:nvPr/>
        </p:nvSpPr>
        <p:spPr>
          <a:xfrm>
            <a:off x="6284101" y="5398321"/>
            <a:ext cx="1010944" cy="584775"/>
          </a:xfrm>
          <a:prstGeom prst="rect">
            <a:avLst/>
          </a:prstGeom>
        </p:spPr>
        <p:txBody>
          <a:bodyPr wrap="square">
            <a:spAutoFit/>
          </a:bodyPr>
          <a:lstStyle/>
          <a:p>
            <a:r>
              <a:rPr lang="ru-RU" sz="3200" b="1" dirty="0">
                <a:latin typeface="+mj-lt"/>
              </a:rPr>
              <a:t>11% </a:t>
            </a:r>
          </a:p>
        </p:txBody>
      </p:sp>
      <p:sp>
        <p:nvSpPr>
          <p:cNvPr id="10" name="Прямоугольник 9">
            <a:extLst>
              <a:ext uri="{FF2B5EF4-FFF2-40B4-BE49-F238E27FC236}">
                <a16:creationId xmlns:a16="http://schemas.microsoft.com/office/drawing/2014/main" id="{89E5EB3E-A3A9-4E27-913E-17F921F8B4A3}"/>
              </a:ext>
            </a:extLst>
          </p:cNvPr>
          <p:cNvSpPr/>
          <p:nvPr/>
        </p:nvSpPr>
        <p:spPr>
          <a:xfrm>
            <a:off x="9788856" y="3771565"/>
            <a:ext cx="1631927" cy="584775"/>
          </a:xfrm>
          <a:prstGeom prst="rect">
            <a:avLst/>
          </a:prstGeom>
        </p:spPr>
        <p:txBody>
          <a:bodyPr wrap="square">
            <a:spAutoFit/>
          </a:bodyPr>
          <a:lstStyle/>
          <a:p>
            <a:r>
              <a:rPr lang="ru-RU" sz="3200" b="1" dirty="0">
                <a:latin typeface="+mj-lt"/>
              </a:rPr>
              <a:t>12% </a:t>
            </a:r>
          </a:p>
        </p:txBody>
      </p:sp>
      <p:sp>
        <p:nvSpPr>
          <p:cNvPr id="11" name="Прямоугольник 10">
            <a:extLst>
              <a:ext uri="{FF2B5EF4-FFF2-40B4-BE49-F238E27FC236}">
                <a16:creationId xmlns:a16="http://schemas.microsoft.com/office/drawing/2014/main" id="{4494087A-D151-4C39-AD0F-99CE38BA5279}"/>
              </a:ext>
            </a:extLst>
          </p:cNvPr>
          <p:cNvSpPr/>
          <p:nvPr/>
        </p:nvSpPr>
        <p:spPr>
          <a:xfrm>
            <a:off x="6284101" y="3771565"/>
            <a:ext cx="1598923" cy="584775"/>
          </a:xfrm>
          <a:prstGeom prst="rect">
            <a:avLst/>
          </a:prstGeom>
        </p:spPr>
        <p:txBody>
          <a:bodyPr wrap="square">
            <a:spAutoFit/>
          </a:bodyPr>
          <a:lstStyle/>
          <a:p>
            <a:r>
              <a:rPr lang="ru-RU" sz="3200" b="1" dirty="0">
                <a:latin typeface="+mj-lt"/>
              </a:rPr>
              <a:t>11% </a:t>
            </a:r>
          </a:p>
        </p:txBody>
      </p:sp>
      <p:sp>
        <p:nvSpPr>
          <p:cNvPr id="13" name="Прямоугольник 12">
            <a:extLst>
              <a:ext uri="{FF2B5EF4-FFF2-40B4-BE49-F238E27FC236}">
                <a16:creationId xmlns:a16="http://schemas.microsoft.com/office/drawing/2014/main" id="{9F7094AA-1B87-46A3-B850-825F7472E3B7}"/>
              </a:ext>
            </a:extLst>
          </p:cNvPr>
          <p:cNvSpPr/>
          <p:nvPr/>
        </p:nvSpPr>
        <p:spPr>
          <a:xfrm>
            <a:off x="9788856" y="5398321"/>
            <a:ext cx="1631927" cy="584775"/>
          </a:xfrm>
          <a:prstGeom prst="rect">
            <a:avLst/>
          </a:prstGeom>
        </p:spPr>
        <p:txBody>
          <a:bodyPr wrap="square">
            <a:spAutoFit/>
          </a:bodyPr>
          <a:lstStyle/>
          <a:p>
            <a:r>
              <a:rPr lang="ru-RU" sz="3200" b="1" dirty="0">
                <a:latin typeface="+mj-lt"/>
              </a:rPr>
              <a:t>17% </a:t>
            </a:r>
          </a:p>
        </p:txBody>
      </p:sp>
      <p:sp>
        <p:nvSpPr>
          <p:cNvPr id="35" name="Текст 10">
            <a:extLst>
              <a:ext uri="{FF2B5EF4-FFF2-40B4-BE49-F238E27FC236}">
                <a16:creationId xmlns:a16="http://schemas.microsoft.com/office/drawing/2014/main" id="{3D59A81A-ED50-4EF3-8D87-3F06697D43B5}"/>
              </a:ext>
            </a:extLst>
          </p:cNvPr>
          <p:cNvSpPr txBox="1">
            <a:spLocks/>
          </p:cNvSpPr>
          <p:nvPr/>
        </p:nvSpPr>
        <p:spPr>
          <a:xfrm>
            <a:off x="695284" y="6482952"/>
            <a:ext cx="10514013" cy="26193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ru-RU" sz="900" kern="1200" dirty="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Опрос </a:t>
            </a:r>
            <a:r>
              <a:rPr lang="en-US" dirty="0" err="1"/>
              <a:t>Romir</a:t>
            </a:r>
            <a:r>
              <a:rPr lang="en-US" dirty="0"/>
              <a:t> Scan Panel </a:t>
            </a:r>
            <a:r>
              <a:rPr lang="ru-RU" dirty="0"/>
              <a:t> География Россия 10+ </a:t>
            </a:r>
            <a:r>
              <a:rPr lang="en-US" dirty="0"/>
              <a:t> </a:t>
            </a:r>
            <a:r>
              <a:rPr lang="ru-RU" dirty="0"/>
              <a:t>12 неделя март 2020, данные </a:t>
            </a:r>
            <a:r>
              <a:rPr lang="en-US" dirty="0" err="1"/>
              <a:t>Romir</a:t>
            </a:r>
            <a:r>
              <a:rPr lang="en-US" dirty="0"/>
              <a:t> Scan Panel </a:t>
            </a:r>
            <a:r>
              <a:rPr lang="ru-RU" dirty="0"/>
              <a:t> География Россия 10+ </a:t>
            </a:r>
            <a:r>
              <a:rPr lang="en-US" dirty="0"/>
              <a:t>  </a:t>
            </a:r>
            <a:r>
              <a:rPr lang="ru-RU" dirty="0"/>
              <a:t>о фактах изменения покупательского поведения</a:t>
            </a:r>
          </a:p>
        </p:txBody>
      </p:sp>
      <p:pic>
        <p:nvPicPr>
          <p:cNvPr id="6" name="Рисунок 5">
            <a:extLst>
              <a:ext uri="{FF2B5EF4-FFF2-40B4-BE49-F238E27FC236}">
                <a16:creationId xmlns:a16="http://schemas.microsoft.com/office/drawing/2014/main" id="{EB7BE802-7530-4B02-850E-DFF2B577D4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7" y="1929873"/>
            <a:ext cx="4436673" cy="4436673"/>
          </a:xfrm>
          <a:prstGeom prst="rect">
            <a:avLst/>
          </a:prstGeom>
        </p:spPr>
      </p:pic>
    </p:spTree>
    <p:extLst>
      <p:ext uri="{BB962C8B-B14F-4D97-AF65-F5344CB8AC3E}">
        <p14:creationId xmlns:p14="http://schemas.microsoft.com/office/powerpoint/2010/main" val="1552319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Рисунок 101">
            <a:extLst>
              <a:ext uri="{FF2B5EF4-FFF2-40B4-BE49-F238E27FC236}">
                <a16:creationId xmlns:a16="http://schemas.microsoft.com/office/drawing/2014/main" id="{FF620DB6-51E1-E247-9DF6-719C3878E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3608" y="4147615"/>
            <a:ext cx="646185" cy="646185"/>
          </a:xfrm>
          <a:prstGeom prst="rect">
            <a:avLst/>
          </a:prstGeom>
        </p:spPr>
      </p:pic>
      <p:sp>
        <p:nvSpPr>
          <p:cNvPr id="33" name="Rectangle 32">
            <a:extLst>
              <a:ext uri="{FF2B5EF4-FFF2-40B4-BE49-F238E27FC236}">
                <a16:creationId xmlns:a16="http://schemas.microsoft.com/office/drawing/2014/main" id="{D20EB67E-F227-144F-979D-65D52D97D55E}"/>
              </a:ext>
            </a:extLst>
          </p:cNvPr>
          <p:cNvSpPr/>
          <p:nvPr/>
        </p:nvSpPr>
        <p:spPr>
          <a:xfrm>
            <a:off x="565922" y="6442719"/>
            <a:ext cx="6960776" cy="400110"/>
          </a:xfrm>
          <a:prstGeom prst="rect">
            <a:avLst/>
          </a:prstGeom>
        </p:spPr>
        <p:txBody>
          <a:bodyPr wrap="square">
            <a:spAutoFit/>
          </a:bodyPr>
          <a:lstStyle/>
          <a:p>
            <a:r>
              <a:rPr lang="ru-RU" sz="1000" dirty="0"/>
              <a:t>Опрос </a:t>
            </a:r>
            <a:r>
              <a:rPr lang="en-US" sz="1000" dirty="0" err="1"/>
              <a:t>Romir</a:t>
            </a:r>
            <a:r>
              <a:rPr lang="en-US" sz="1000" dirty="0"/>
              <a:t> Scan Panel </a:t>
            </a:r>
            <a:r>
              <a:rPr lang="ru-RU" sz="1000" dirty="0"/>
              <a:t> География Россия 10+ </a:t>
            </a:r>
            <a:r>
              <a:rPr lang="en-US" sz="1000" dirty="0"/>
              <a:t> </a:t>
            </a:r>
            <a:r>
              <a:rPr lang="ru-RU" sz="1000" dirty="0"/>
              <a:t>12 неделя март 2020, март 2020 </a:t>
            </a:r>
            <a:r>
              <a:rPr lang="en-US" sz="1000" dirty="0"/>
              <a:t>vs </a:t>
            </a:r>
            <a:r>
              <a:rPr lang="ru-RU" sz="1000" dirty="0"/>
              <a:t>март 2019 (3 недели месяца)</a:t>
            </a:r>
          </a:p>
          <a:p>
            <a:endParaRPr lang="ru-RU" sz="1000" dirty="0"/>
          </a:p>
        </p:txBody>
      </p:sp>
      <p:sp>
        <p:nvSpPr>
          <p:cNvPr id="70" name="TextBox 69">
            <a:extLst>
              <a:ext uri="{FF2B5EF4-FFF2-40B4-BE49-F238E27FC236}">
                <a16:creationId xmlns:a16="http://schemas.microsoft.com/office/drawing/2014/main" id="{D47237D4-B7C7-D14E-AE22-6AF71F4D12E8}"/>
              </a:ext>
            </a:extLst>
          </p:cNvPr>
          <p:cNvSpPr txBox="1"/>
          <p:nvPr/>
        </p:nvSpPr>
        <p:spPr>
          <a:xfrm>
            <a:off x="1658866" y="827646"/>
            <a:ext cx="3004316" cy="369332"/>
          </a:xfrm>
          <a:prstGeom prst="rect">
            <a:avLst/>
          </a:prstGeom>
          <a:noFill/>
        </p:spPr>
        <p:txBody>
          <a:bodyPr wrap="square" rtlCol="0">
            <a:spAutoFit/>
          </a:bodyPr>
          <a:lstStyle/>
          <a:p>
            <a:r>
              <a:rPr lang="ru-RU" b="1" dirty="0">
                <a:solidFill>
                  <a:srgbClr val="FF8200"/>
                </a:solidFill>
                <a:latin typeface="Arial" panose="020B0604020202020204" pitchFamily="34" charset="0"/>
                <a:cs typeface="Arial" panose="020B0604020202020204" pitchFamily="34" charset="0"/>
              </a:rPr>
              <a:t>Интернет-сервисы</a:t>
            </a:r>
          </a:p>
        </p:txBody>
      </p:sp>
      <p:sp>
        <p:nvSpPr>
          <p:cNvPr id="71" name="TextBox 70">
            <a:extLst>
              <a:ext uri="{FF2B5EF4-FFF2-40B4-BE49-F238E27FC236}">
                <a16:creationId xmlns:a16="http://schemas.microsoft.com/office/drawing/2014/main" id="{80F9EB70-B7A5-C241-8D77-477FE8FC2CE4}"/>
              </a:ext>
            </a:extLst>
          </p:cNvPr>
          <p:cNvSpPr txBox="1"/>
          <p:nvPr/>
        </p:nvSpPr>
        <p:spPr>
          <a:xfrm>
            <a:off x="8039500" y="833033"/>
            <a:ext cx="2089945" cy="369332"/>
          </a:xfrm>
          <a:prstGeom prst="rect">
            <a:avLst/>
          </a:prstGeom>
          <a:noFill/>
        </p:spPr>
        <p:txBody>
          <a:bodyPr wrap="square" rtlCol="0">
            <a:spAutoFit/>
          </a:bodyPr>
          <a:lstStyle/>
          <a:p>
            <a:r>
              <a:rPr lang="en-US" b="1" dirty="0">
                <a:solidFill>
                  <a:srgbClr val="FF8200"/>
                </a:solidFill>
                <a:latin typeface="Arial" panose="020B0604020202020204" pitchFamily="34" charset="0"/>
                <a:cs typeface="Arial" panose="020B0604020202020204" pitchFamily="34" charset="0"/>
              </a:rPr>
              <a:t>FMCG</a:t>
            </a:r>
            <a:r>
              <a:rPr lang="ru-RU" b="1" dirty="0">
                <a:solidFill>
                  <a:srgbClr val="FF8200"/>
                </a:solidFill>
                <a:latin typeface="Arial" panose="020B0604020202020204" pitchFamily="34" charset="0"/>
                <a:cs typeface="Arial" panose="020B0604020202020204" pitchFamily="34" charset="0"/>
              </a:rPr>
              <a:t> компании</a:t>
            </a:r>
          </a:p>
        </p:txBody>
      </p:sp>
      <p:sp>
        <p:nvSpPr>
          <p:cNvPr id="72" name="TextBox 71">
            <a:extLst>
              <a:ext uri="{FF2B5EF4-FFF2-40B4-BE49-F238E27FC236}">
                <a16:creationId xmlns:a16="http://schemas.microsoft.com/office/drawing/2014/main" id="{61605E37-4586-EB46-8A68-1F9E282BD514}"/>
              </a:ext>
            </a:extLst>
          </p:cNvPr>
          <p:cNvSpPr txBox="1"/>
          <p:nvPr/>
        </p:nvSpPr>
        <p:spPr>
          <a:xfrm>
            <a:off x="1106483" y="3375983"/>
            <a:ext cx="4150422" cy="369332"/>
          </a:xfrm>
          <a:prstGeom prst="rect">
            <a:avLst/>
          </a:prstGeom>
          <a:noFill/>
        </p:spPr>
        <p:txBody>
          <a:bodyPr wrap="square" rtlCol="0">
            <a:spAutoFit/>
          </a:bodyPr>
          <a:lstStyle/>
          <a:p>
            <a:r>
              <a:rPr lang="ru-RU" b="1" dirty="0">
                <a:solidFill>
                  <a:srgbClr val="FF8200"/>
                </a:solidFill>
                <a:latin typeface="Arial" panose="020B0604020202020204" pitchFamily="34" charset="0"/>
                <a:cs typeface="Arial" panose="020B0604020202020204" pitchFamily="34" charset="0"/>
              </a:rPr>
              <a:t>Развлекательные сервисы</a:t>
            </a:r>
          </a:p>
        </p:txBody>
      </p:sp>
      <p:sp>
        <p:nvSpPr>
          <p:cNvPr id="93" name="TextBox 92">
            <a:extLst>
              <a:ext uri="{FF2B5EF4-FFF2-40B4-BE49-F238E27FC236}">
                <a16:creationId xmlns:a16="http://schemas.microsoft.com/office/drawing/2014/main" id="{6C1A3151-1D42-4C4C-A5D3-3C250E0190DD}"/>
              </a:ext>
            </a:extLst>
          </p:cNvPr>
          <p:cNvSpPr txBox="1"/>
          <p:nvPr/>
        </p:nvSpPr>
        <p:spPr>
          <a:xfrm>
            <a:off x="8039500" y="3375983"/>
            <a:ext cx="1491329" cy="369332"/>
          </a:xfrm>
          <a:prstGeom prst="rect">
            <a:avLst/>
          </a:prstGeom>
          <a:noFill/>
        </p:spPr>
        <p:txBody>
          <a:bodyPr wrap="square" rtlCol="0">
            <a:spAutoFit/>
          </a:bodyPr>
          <a:lstStyle/>
          <a:p>
            <a:r>
              <a:rPr lang="en-US" b="1" dirty="0">
                <a:solidFill>
                  <a:srgbClr val="FF8200"/>
                </a:solidFill>
                <a:latin typeface="Arial" panose="020B0604020202020204" pitchFamily="34" charset="0"/>
                <a:cs typeface="Arial" panose="020B0604020202020204" pitchFamily="34" charset="0"/>
              </a:rPr>
              <a:t>HoReCa</a:t>
            </a:r>
            <a:endParaRPr lang="ru-RU" b="1" dirty="0">
              <a:solidFill>
                <a:srgbClr val="FF82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64E5DAC-3F4E-FA45-88A0-D9F858D5B646}"/>
              </a:ext>
            </a:extLst>
          </p:cNvPr>
          <p:cNvSpPr/>
          <p:nvPr/>
        </p:nvSpPr>
        <p:spPr>
          <a:xfrm>
            <a:off x="173780" y="2101949"/>
            <a:ext cx="3750673" cy="246221"/>
          </a:xfrm>
          <a:prstGeom prst="rect">
            <a:avLst/>
          </a:prstGeom>
        </p:spPr>
        <p:txBody>
          <a:bodyPr wrap="square">
            <a:spAutoFit/>
          </a:bodyPr>
          <a:lstStyle/>
          <a:p>
            <a:r>
              <a:rPr lang="ru-RU" sz="1000" dirty="0">
                <a:solidFill>
                  <a:srgbClr val="FF8200"/>
                </a:solidFill>
                <a:latin typeface="Arial" panose="020B0604020202020204" pitchFamily="34" charset="0"/>
                <a:cs typeface="Arial" panose="020B0604020202020204" pitchFamily="34" charset="0"/>
              </a:rPr>
              <a:t>информирование</a:t>
            </a:r>
            <a:r>
              <a:rPr lang="ru-RU" sz="1000" dirty="0">
                <a:solidFill>
                  <a:srgbClr val="FDA328"/>
                </a:solidFill>
                <a:latin typeface="Arial" panose="020B0604020202020204" pitchFamily="34" charset="0"/>
                <a:cs typeface="Arial" panose="020B0604020202020204" pitchFamily="34" charset="0"/>
              </a:rPr>
              <a:t> </a:t>
            </a:r>
            <a:r>
              <a:rPr lang="ru-RU" sz="1000" dirty="0">
                <a:latin typeface="Arial" panose="020B0604020202020204" pitchFamily="34" charset="0"/>
                <a:cs typeface="Arial" panose="020B0604020202020204" pitchFamily="34" charset="0"/>
              </a:rPr>
              <a:t>о текущей ситуации с </a:t>
            </a:r>
            <a:r>
              <a:rPr lang="ru-RU" sz="1000" dirty="0" err="1">
                <a:latin typeface="Arial" panose="020B0604020202020204" pitchFamily="34" charset="0"/>
                <a:cs typeface="Arial" panose="020B0604020202020204" pitchFamily="34" charset="0"/>
              </a:rPr>
              <a:t>коронавирусом</a:t>
            </a:r>
            <a:endParaRPr lang="ru-RU" sz="1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7F72212-1C49-EC4F-B71D-276531356328}"/>
              </a:ext>
            </a:extLst>
          </p:cNvPr>
          <p:cNvPicPr>
            <a:picLocks noChangeAspect="1"/>
          </p:cNvPicPr>
          <p:nvPr/>
        </p:nvPicPr>
        <p:blipFill>
          <a:blip r:embed="rId3"/>
          <a:stretch>
            <a:fillRect/>
          </a:stretch>
        </p:blipFill>
        <p:spPr>
          <a:xfrm>
            <a:off x="430411" y="1258042"/>
            <a:ext cx="4704783" cy="264611"/>
          </a:xfrm>
          <a:prstGeom prst="rect">
            <a:avLst/>
          </a:prstGeom>
        </p:spPr>
      </p:pic>
      <p:pic>
        <p:nvPicPr>
          <p:cNvPr id="94" name="Рисунок 9">
            <a:extLst>
              <a:ext uri="{FF2B5EF4-FFF2-40B4-BE49-F238E27FC236}">
                <a16:creationId xmlns:a16="http://schemas.microsoft.com/office/drawing/2014/main" id="{3BD41343-5BCC-7A45-8B48-59E4E164D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555" y="1527297"/>
            <a:ext cx="627502" cy="627503"/>
          </a:xfrm>
          <a:prstGeom prst="rect">
            <a:avLst/>
          </a:prstGeom>
        </p:spPr>
      </p:pic>
      <p:pic>
        <p:nvPicPr>
          <p:cNvPr id="95" name="Рисунок 10">
            <a:extLst>
              <a:ext uri="{FF2B5EF4-FFF2-40B4-BE49-F238E27FC236}">
                <a16:creationId xmlns:a16="http://schemas.microsoft.com/office/drawing/2014/main" id="{CE57ACAC-9DB8-4D4A-854E-222D580D96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965807" y="1591983"/>
            <a:ext cx="498129" cy="498129"/>
          </a:xfrm>
          <a:prstGeom prst="rect">
            <a:avLst/>
          </a:prstGeom>
        </p:spPr>
      </p:pic>
      <p:pic>
        <p:nvPicPr>
          <p:cNvPr id="96" name="Рисунок 11">
            <a:extLst>
              <a:ext uri="{FF2B5EF4-FFF2-40B4-BE49-F238E27FC236}">
                <a16:creationId xmlns:a16="http://schemas.microsoft.com/office/drawing/2014/main" id="{B08E33A5-3F22-204B-B24C-D5593451D8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746" y="1592440"/>
            <a:ext cx="428748" cy="428748"/>
          </a:xfrm>
          <a:prstGeom prst="rect">
            <a:avLst/>
          </a:prstGeom>
        </p:spPr>
      </p:pic>
      <p:pic>
        <p:nvPicPr>
          <p:cNvPr id="97" name="Рисунок 13">
            <a:extLst>
              <a:ext uri="{FF2B5EF4-FFF2-40B4-BE49-F238E27FC236}">
                <a16:creationId xmlns:a16="http://schemas.microsoft.com/office/drawing/2014/main" id="{C6557FBD-233C-2B4E-ADAC-93BF6549C33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082522" y="1598111"/>
            <a:ext cx="499156" cy="499156"/>
          </a:xfrm>
          <a:prstGeom prst="rect">
            <a:avLst/>
          </a:prstGeom>
        </p:spPr>
      </p:pic>
      <p:pic>
        <p:nvPicPr>
          <p:cNvPr id="98" name="Рисунок 14">
            <a:extLst>
              <a:ext uri="{FF2B5EF4-FFF2-40B4-BE49-F238E27FC236}">
                <a16:creationId xmlns:a16="http://schemas.microsoft.com/office/drawing/2014/main" id="{2E17F554-B70F-0446-90A0-AA2E62CBAD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9812" y="1454864"/>
            <a:ext cx="831957" cy="831957"/>
          </a:xfrm>
          <a:prstGeom prst="rect">
            <a:avLst/>
          </a:prstGeom>
        </p:spPr>
      </p:pic>
      <p:pic>
        <p:nvPicPr>
          <p:cNvPr id="99" name="Рисунок 15">
            <a:extLst>
              <a:ext uri="{FF2B5EF4-FFF2-40B4-BE49-F238E27FC236}">
                <a16:creationId xmlns:a16="http://schemas.microsoft.com/office/drawing/2014/main" id="{76602AE4-D0CF-7F4C-BCE6-7AB38AC926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56581" y="1536456"/>
            <a:ext cx="643684" cy="643685"/>
          </a:xfrm>
          <a:prstGeom prst="rect">
            <a:avLst/>
          </a:prstGeom>
        </p:spPr>
      </p:pic>
      <p:pic>
        <p:nvPicPr>
          <p:cNvPr id="14" name="Picture 13">
            <a:extLst>
              <a:ext uri="{FF2B5EF4-FFF2-40B4-BE49-F238E27FC236}">
                <a16:creationId xmlns:a16="http://schemas.microsoft.com/office/drawing/2014/main" id="{CFB4A952-FF11-B343-BC1E-292D3C1C0588}"/>
              </a:ext>
            </a:extLst>
          </p:cNvPr>
          <p:cNvPicPr>
            <a:picLocks noChangeAspect="1"/>
          </p:cNvPicPr>
          <p:nvPr/>
        </p:nvPicPr>
        <p:blipFill>
          <a:blip r:embed="rId10"/>
          <a:stretch>
            <a:fillRect/>
          </a:stretch>
        </p:blipFill>
        <p:spPr>
          <a:xfrm rot="10800000">
            <a:off x="272599" y="2360007"/>
            <a:ext cx="1173607" cy="175245"/>
          </a:xfrm>
          <a:prstGeom prst="rect">
            <a:avLst/>
          </a:prstGeom>
        </p:spPr>
      </p:pic>
      <p:pic>
        <p:nvPicPr>
          <p:cNvPr id="100" name="Picture 99">
            <a:extLst>
              <a:ext uri="{FF2B5EF4-FFF2-40B4-BE49-F238E27FC236}">
                <a16:creationId xmlns:a16="http://schemas.microsoft.com/office/drawing/2014/main" id="{CB45BAFB-938F-0342-BC76-C215DB0B5509}"/>
              </a:ext>
            </a:extLst>
          </p:cNvPr>
          <p:cNvPicPr>
            <a:picLocks noChangeAspect="1"/>
          </p:cNvPicPr>
          <p:nvPr/>
        </p:nvPicPr>
        <p:blipFill>
          <a:blip r:embed="rId10"/>
          <a:stretch>
            <a:fillRect/>
          </a:stretch>
        </p:blipFill>
        <p:spPr>
          <a:xfrm rot="10800000">
            <a:off x="2159456" y="2360007"/>
            <a:ext cx="1173607" cy="175245"/>
          </a:xfrm>
          <a:prstGeom prst="rect">
            <a:avLst/>
          </a:prstGeom>
        </p:spPr>
      </p:pic>
      <p:sp>
        <p:nvSpPr>
          <p:cNvPr id="101" name="TextBox 100">
            <a:extLst>
              <a:ext uri="{FF2B5EF4-FFF2-40B4-BE49-F238E27FC236}">
                <a16:creationId xmlns:a16="http://schemas.microsoft.com/office/drawing/2014/main" id="{407E6B32-3C2A-C547-BE78-EB8AFE2655B1}"/>
              </a:ext>
            </a:extLst>
          </p:cNvPr>
          <p:cNvSpPr txBox="1"/>
          <p:nvPr/>
        </p:nvSpPr>
        <p:spPr>
          <a:xfrm>
            <a:off x="-66836" y="2517463"/>
            <a:ext cx="1852477" cy="400110"/>
          </a:xfrm>
          <a:prstGeom prst="rect">
            <a:avLst/>
          </a:prstGeom>
          <a:noFill/>
        </p:spPr>
        <p:txBody>
          <a:bodyPr wrap="square" rtlCol="0">
            <a:spAutoFit/>
          </a:bodyPr>
          <a:lstStyle/>
          <a:p>
            <a:pPr algn="ctr"/>
            <a:r>
              <a:rPr lang="ru-RU" sz="1000" dirty="0">
                <a:solidFill>
                  <a:srgbClr val="FF8200"/>
                </a:solidFill>
                <a:latin typeface="Arial" panose="020B0604020202020204" pitchFamily="34" charset="0"/>
                <a:cs typeface="Arial" panose="020B0604020202020204" pitchFamily="34" charset="0"/>
              </a:rPr>
              <a:t>бесплатная подписка </a:t>
            </a:r>
            <a:endParaRPr lang="en-GB" sz="1000" dirty="0">
              <a:solidFill>
                <a:srgbClr val="FF8200"/>
              </a:solidFill>
              <a:latin typeface="Arial" panose="020B0604020202020204" pitchFamily="34" charset="0"/>
              <a:cs typeface="Arial" panose="020B0604020202020204" pitchFamily="34" charset="0"/>
            </a:endParaRPr>
          </a:p>
          <a:p>
            <a:pPr algn="ctr"/>
            <a:r>
              <a:rPr lang="ru-RU" sz="1000" dirty="0">
                <a:latin typeface="Arial" panose="020B0604020202020204" pitchFamily="34" charset="0"/>
                <a:cs typeface="Arial" panose="020B0604020202020204" pitchFamily="34" charset="0"/>
              </a:rPr>
              <a:t>на музыку на 3 месяца</a:t>
            </a:r>
          </a:p>
        </p:txBody>
      </p:sp>
      <p:sp>
        <p:nvSpPr>
          <p:cNvPr id="102" name="TextBox 101">
            <a:extLst>
              <a:ext uri="{FF2B5EF4-FFF2-40B4-BE49-F238E27FC236}">
                <a16:creationId xmlns:a16="http://schemas.microsoft.com/office/drawing/2014/main" id="{F4AA11E6-348A-6E41-BC80-EF77F4D38F28}"/>
              </a:ext>
            </a:extLst>
          </p:cNvPr>
          <p:cNvSpPr txBox="1"/>
          <p:nvPr/>
        </p:nvSpPr>
        <p:spPr>
          <a:xfrm>
            <a:off x="1682506" y="2517463"/>
            <a:ext cx="2127505" cy="400110"/>
          </a:xfrm>
          <a:prstGeom prst="rect">
            <a:avLst/>
          </a:prstGeom>
          <a:noFill/>
        </p:spPr>
        <p:txBody>
          <a:bodyPr wrap="square" rtlCol="0">
            <a:spAutoFit/>
          </a:bodyPr>
          <a:lstStyle/>
          <a:p>
            <a:pPr algn="ctr"/>
            <a:r>
              <a:rPr lang="ru-RU" sz="1000" dirty="0">
                <a:latin typeface="Arial" panose="020B0604020202020204" pitchFamily="34" charset="0"/>
                <a:cs typeface="Arial" panose="020B0604020202020204" pitchFamily="34" charset="0"/>
              </a:rPr>
              <a:t>предоставление платформ </a:t>
            </a:r>
            <a:endParaRPr lang="en-GB" sz="1000" dirty="0">
              <a:latin typeface="Arial" panose="020B0604020202020204" pitchFamily="34" charset="0"/>
              <a:cs typeface="Arial" panose="020B0604020202020204" pitchFamily="34" charset="0"/>
            </a:endParaRPr>
          </a:p>
          <a:p>
            <a:pPr algn="ctr"/>
            <a:r>
              <a:rPr lang="ru-RU" sz="1000" dirty="0">
                <a:latin typeface="Arial" panose="020B0604020202020204" pitchFamily="34" charset="0"/>
                <a:cs typeface="Arial" panose="020B0604020202020204" pitchFamily="34" charset="0"/>
              </a:rPr>
              <a:t>для </a:t>
            </a:r>
            <a:r>
              <a:rPr lang="ru-RU" sz="1000" dirty="0">
                <a:solidFill>
                  <a:srgbClr val="FF8200"/>
                </a:solidFill>
                <a:latin typeface="Arial" panose="020B0604020202020204" pitchFamily="34" charset="0"/>
                <a:cs typeface="Arial" panose="020B0604020202020204" pitchFamily="34" charset="0"/>
              </a:rPr>
              <a:t>дистанционного обучения</a:t>
            </a:r>
          </a:p>
        </p:txBody>
      </p:sp>
      <p:sp>
        <p:nvSpPr>
          <p:cNvPr id="103" name="TextBox 102">
            <a:extLst>
              <a:ext uri="{FF2B5EF4-FFF2-40B4-BE49-F238E27FC236}">
                <a16:creationId xmlns:a16="http://schemas.microsoft.com/office/drawing/2014/main" id="{7B0F5798-0267-2F4E-AF4E-4C8561285C13}"/>
              </a:ext>
            </a:extLst>
          </p:cNvPr>
          <p:cNvSpPr txBox="1"/>
          <p:nvPr/>
        </p:nvSpPr>
        <p:spPr>
          <a:xfrm>
            <a:off x="3706877" y="2517463"/>
            <a:ext cx="1987278" cy="553998"/>
          </a:xfrm>
          <a:prstGeom prst="rect">
            <a:avLst/>
          </a:prstGeom>
          <a:noFill/>
        </p:spPr>
        <p:txBody>
          <a:bodyPr wrap="square" rtlCol="0">
            <a:spAutoFit/>
          </a:bodyPr>
          <a:lstStyle/>
          <a:p>
            <a:pPr algn="ctr"/>
            <a:r>
              <a:rPr lang="ru-RU" sz="1000" dirty="0">
                <a:latin typeface="Arial" panose="020B0604020202020204" pitchFamily="34" charset="0"/>
                <a:cs typeface="Arial" panose="020B0604020202020204" pitchFamily="34" charset="0"/>
              </a:rPr>
              <a:t>ухудшение качества изображения ради </a:t>
            </a:r>
            <a:r>
              <a:rPr lang="ru-RU" sz="1000" dirty="0">
                <a:solidFill>
                  <a:srgbClr val="FF8200"/>
                </a:solidFill>
                <a:latin typeface="Arial" panose="020B0604020202020204" pitchFamily="34" charset="0"/>
                <a:cs typeface="Arial" panose="020B0604020202020204" pitchFamily="34" charset="0"/>
              </a:rPr>
              <a:t>уменьшения трафика</a:t>
            </a:r>
          </a:p>
        </p:txBody>
      </p:sp>
      <p:pic>
        <p:nvPicPr>
          <p:cNvPr id="104" name="Picture 103">
            <a:extLst>
              <a:ext uri="{FF2B5EF4-FFF2-40B4-BE49-F238E27FC236}">
                <a16:creationId xmlns:a16="http://schemas.microsoft.com/office/drawing/2014/main" id="{D6E225D3-97BF-0041-8407-93E591A5070C}"/>
              </a:ext>
            </a:extLst>
          </p:cNvPr>
          <p:cNvPicPr>
            <a:picLocks noChangeAspect="1"/>
          </p:cNvPicPr>
          <p:nvPr/>
        </p:nvPicPr>
        <p:blipFill>
          <a:blip r:embed="rId10"/>
          <a:stretch>
            <a:fillRect/>
          </a:stretch>
        </p:blipFill>
        <p:spPr>
          <a:xfrm rot="10800000">
            <a:off x="4046310" y="2360007"/>
            <a:ext cx="1173607" cy="175245"/>
          </a:xfrm>
          <a:prstGeom prst="rect">
            <a:avLst/>
          </a:prstGeom>
        </p:spPr>
      </p:pic>
      <p:sp>
        <p:nvSpPr>
          <p:cNvPr id="16" name="Rectangle 15">
            <a:extLst>
              <a:ext uri="{FF2B5EF4-FFF2-40B4-BE49-F238E27FC236}">
                <a16:creationId xmlns:a16="http://schemas.microsoft.com/office/drawing/2014/main" id="{C1C8D276-82C5-854D-9314-92058B34C73B}"/>
              </a:ext>
            </a:extLst>
          </p:cNvPr>
          <p:cNvSpPr/>
          <p:nvPr/>
        </p:nvSpPr>
        <p:spPr>
          <a:xfrm>
            <a:off x="367409" y="3724704"/>
            <a:ext cx="5048572" cy="246221"/>
          </a:xfrm>
          <a:prstGeom prst="rect">
            <a:avLst/>
          </a:prstGeom>
        </p:spPr>
        <p:txBody>
          <a:bodyPr wrap="square">
            <a:spAutoFit/>
          </a:bodyPr>
          <a:lstStyle/>
          <a:p>
            <a:pPr algn="ctr"/>
            <a:r>
              <a:rPr lang="ru-RU" sz="1000" dirty="0">
                <a:latin typeface="Arial" panose="020B0604020202020204" pitchFamily="34" charset="0"/>
                <a:cs typeface="Arial" panose="020B0604020202020204" pitchFamily="34" charset="0"/>
              </a:rPr>
              <a:t>Предоставление </a:t>
            </a:r>
            <a:r>
              <a:rPr lang="ru-RU" sz="1000" dirty="0">
                <a:solidFill>
                  <a:srgbClr val="FF8200"/>
                </a:solidFill>
                <a:latin typeface="Arial" panose="020B0604020202020204" pitchFamily="34" charset="0"/>
                <a:cs typeface="Arial" panose="020B0604020202020204" pitchFamily="34" charset="0"/>
              </a:rPr>
              <a:t>бесплатного</a:t>
            </a:r>
            <a:r>
              <a:rPr lang="en-GB" sz="1000" dirty="0">
                <a:solidFill>
                  <a:srgbClr val="FF8200"/>
                </a:solidFill>
                <a:latin typeface="Arial" panose="020B0604020202020204" pitchFamily="34" charset="0"/>
                <a:cs typeface="Arial" panose="020B0604020202020204" pitchFamily="34" charset="0"/>
              </a:rPr>
              <a:t> </a:t>
            </a:r>
            <a:r>
              <a:rPr lang="ru-RU" sz="1000" dirty="0">
                <a:solidFill>
                  <a:srgbClr val="FF8200"/>
                </a:solidFill>
                <a:latin typeface="Arial" panose="020B0604020202020204" pitchFamily="34" charset="0"/>
                <a:cs typeface="Arial" panose="020B0604020202020204" pitchFamily="34" charset="0"/>
              </a:rPr>
              <a:t>контента</a:t>
            </a:r>
            <a:r>
              <a:rPr lang="ru-RU" sz="1000" dirty="0">
                <a:latin typeface="Arial" panose="020B0604020202020204" pitchFamily="34" charset="0"/>
                <a:cs typeface="Arial" panose="020B0604020202020204" pitchFamily="34" charset="0"/>
              </a:rPr>
              <a:t>/подписки</a:t>
            </a:r>
          </a:p>
        </p:txBody>
      </p:sp>
      <p:pic>
        <p:nvPicPr>
          <p:cNvPr id="105" name="Рисунок 1028">
            <a:extLst>
              <a:ext uri="{FF2B5EF4-FFF2-40B4-BE49-F238E27FC236}">
                <a16:creationId xmlns:a16="http://schemas.microsoft.com/office/drawing/2014/main" id="{D1766034-24B3-2248-BB21-3BF012773E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605" y="4368208"/>
            <a:ext cx="620962" cy="620962"/>
          </a:xfrm>
          <a:prstGeom prst="rect">
            <a:avLst/>
          </a:prstGeom>
        </p:spPr>
      </p:pic>
      <p:pic>
        <p:nvPicPr>
          <p:cNvPr id="106" name="Рисунок 1029">
            <a:extLst>
              <a:ext uri="{FF2B5EF4-FFF2-40B4-BE49-F238E27FC236}">
                <a16:creationId xmlns:a16="http://schemas.microsoft.com/office/drawing/2014/main" id="{471E6193-5183-7A44-9985-E95FBCA2A1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82522" y="4408315"/>
            <a:ext cx="540749" cy="540749"/>
          </a:xfrm>
          <a:prstGeom prst="rect">
            <a:avLst/>
          </a:prstGeom>
        </p:spPr>
      </p:pic>
      <p:pic>
        <p:nvPicPr>
          <p:cNvPr id="107" name="Рисунок 1030">
            <a:extLst>
              <a:ext uri="{FF2B5EF4-FFF2-40B4-BE49-F238E27FC236}">
                <a16:creationId xmlns:a16="http://schemas.microsoft.com/office/drawing/2014/main" id="{0A9AF0D0-035A-7F4F-B731-EE30B4780E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88668" y="4269206"/>
            <a:ext cx="1085938" cy="784604"/>
          </a:xfrm>
          <a:prstGeom prst="rect">
            <a:avLst/>
          </a:prstGeom>
        </p:spPr>
      </p:pic>
      <p:pic>
        <p:nvPicPr>
          <p:cNvPr id="108" name="Рисунок 1031">
            <a:extLst>
              <a:ext uri="{FF2B5EF4-FFF2-40B4-BE49-F238E27FC236}">
                <a16:creationId xmlns:a16="http://schemas.microsoft.com/office/drawing/2014/main" id="{BB3322B5-1F53-B141-94FC-E31E20C12C0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6317" y="4401099"/>
            <a:ext cx="555180" cy="555180"/>
          </a:xfrm>
          <a:prstGeom prst="rect">
            <a:avLst/>
          </a:prstGeom>
        </p:spPr>
      </p:pic>
      <p:pic>
        <p:nvPicPr>
          <p:cNvPr id="109" name="Рисунок 1032">
            <a:extLst>
              <a:ext uri="{FF2B5EF4-FFF2-40B4-BE49-F238E27FC236}">
                <a16:creationId xmlns:a16="http://schemas.microsoft.com/office/drawing/2014/main" id="{35D4FF16-AAEA-A04D-AD30-0F731A74412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2620" y="4404552"/>
            <a:ext cx="548274" cy="548274"/>
          </a:xfrm>
          <a:prstGeom prst="rect">
            <a:avLst/>
          </a:prstGeom>
        </p:spPr>
      </p:pic>
      <p:pic>
        <p:nvPicPr>
          <p:cNvPr id="110" name="Рисунок 1033">
            <a:extLst>
              <a:ext uri="{FF2B5EF4-FFF2-40B4-BE49-F238E27FC236}">
                <a16:creationId xmlns:a16="http://schemas.microsoft.com/office/drawing/2014/main" id="{D276F35E-2B9B-1D4B-A7C9-106BE56BF55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85641" y="4351916"/>
            <a:ext cx="904910" cy="653546"/>
          </a:xfrm>
          <a:prstGeom prst="rect">
            <a:avLst/>
          </a:prstGeom>
        </p:spPr>
      </p:pic>
      <p:pic>
        <p:nvPicPr>
          <p:cNvPr id="112" name="Picture 111">
            <a:extLst>
              <a:ext uri="{FF2B5EF4-FFF2-40B4-BE49-F238E27FC236}">
                <a16:creationId xmlns:a16="http://schemas.microsoft.com/office/drawing/2014/main" id="{054F8F9E-27B4-E74C-AB73-5213482D1A2F}"/>
              </a:ext>
            </a:extLst>
          </p:cNvPr>
          <p:cNvPicPr>
            <a:picLocks noChangeAspect="1"/>
          </p:cNvPicPr>
          <p:nvPr/>
        </p:nvPicPr>
        <p:blipFill>
          <a:blip r:embed="rId3"/>
          <a:stretch>
            <a:fillRect/>
          </a:stretch>
        </p:blipFill>
        <p:spPr>
          <a:xfrm>
            <a:off x="430411" y="3991910"/>
            <a:ext cx="4704783" cy="264611"/>
          </a:xfrm>
          <a:prstGeom prst="rect">
            <a:avLst/>
          </a:prstGeom>
        </p:spPr>
      </p:pic>
      <p:pic>
        <p:nvPicPr>
          <p:cNvPr id="26" name="Picture 25">
            <a:extLst>
              <a:ext uri="{FF2B5EF4-FFF2-40B4-BE49-F238E27FC236}">
                <a16:creationId xmlns:a16="http://schemas.microsoft.com/office/drawing/2014/main" id="{AA083D4A-50B4-994D-A087-F7099E80DC7F}"/>
              </a:ext>
            </a:extLst>
          </p:cNvPr>
          <p:cNvPicPr>
            <a:picLocks noChangeAspect="1"/>
          </p:cNvPicPr>
          <p:nvPr/>
        </p:nvPicPr>
        <p:blipFill>
          <a:blip r:embed="rId17"/>
          <a:stretch>
            <a:fillRect/>
          </a:stretch>
        </p:blipFill>
        <p:spPr>
          <a:xfrm>
            <a:off x="1171035" y="4105457"/>
            <a:ext cx="3203869" cy="1237138"/>
          </a:xfrm>
          <a:prstGeom prst="rect">
            <a:avLst/>
          </a:prstGeom>
        </p:spPr>
      </p:pic>
      <p:sp>
        <p:nvSpPr>
          <p:cNvPr id="114" name="Прямоугольник 2">
            <a:extLst>
              <a:ext uri="{FF2B5EF4-FFF2-40B4-BE49-F238E27FC236}">
                <a16:creationId xmlns:a16="http://schemas.microsoft.com/office/drawing/2014/main" id="{9F725981-4DD6-C24D-B828-FA89BE9A2C1C}"/>
              </a:ext>
            </a:extLst>
          </p:cNvPr>
          <p:cNvSpPr/>
          <p:nvPr/>
        </p:nvSpPr>
        <p:spPr>
          <a:xfrm>
            <a:off x="311710" y="5685556"/>
            <a:ext cx="1797413" cy="400110"/>
          </a:xfrm>
          <a:prstGeom prst="rect">
            <a:avLst/>
          </a:prstGeom>
        </p:spPr>
        <p:txBody>
          <a:bodyPr wrap="square">
            <a:spAutoFit/>
          </a:bodyPr>
          <a:lstStyle/>
          <a:p>
            <a:pPr algn="ctr"/>
            <a:r>
              <a:rPr lang="ru-RU" sz="1000" dirty="0">
                <a:latin typeface="Arial" panose="020B0604020202020204" pitchFamily="34" charset="0"/>
                <a:cs typeface="Arial" panose="020B0604020202020204" pitchFamily="34" charset="0"/>
              </a:rPr>
              <a:t>Трансляции</a:t>
            </a:r>
            <a:r>
              <a:rPr lang="en-GB" sz="1000" dirty="0">
                <a:latin typeface="Arial" panose="020B0604020202020204" pitchFamily="34" charset="0"/>
                <a:cs typeface="Arial" panose="020B0604020202020204" pitchFamily="34" charset="0"/>
              </a:rPr>
              <a:t> </a:t>
            </a:r>
            <a:r>
              <a:rPr lang="ru-RU" sz="1000" dirty="0">
                <a:latin typeface="Arial" panose="020B0604020202020204" pitchFamily="34" charset="0"/>
                <a:cs typeface="Arial" panose="020B0604020202020204" pitchFamily="34" charset="0"/>
              </a:rPr>
              <a:t>балетов</a:t>
            </a:r>
          </a:p>
          <a:p>
            <a:pPr algn="ctr"/>
            <a:r>
              <a:rPr lang="ru-RU" sz="1000" dirty="0">
                <a:latin typeface="Arial" panose="020B0604020202020204" pitchFamily="34" charset="0"/>
                <a:cs typeface="Arial" panose="020B0604020202020204" pitchFamily="34" charset="0"/>
              </a:rPr>
              <a:t>Большого театра</a:t>
            </a:r>
          </a:p>
        </p:txBody>
      </p:sp>
      <p:sp>
        <p:nvSpPr>
          <p:cNvPr id="115" name="Прямоугольник 3">
            <a:extLst>
              <a:ext uri="{FF2B5EF4-FFF2-40B4-BE49-F238E27FC236}">
                <a16:creationId xmlns:a16="http://schemas.microsoft.com/office/drawing/2014/main" id="{6E45C315-618B-9B43-B6E7-7A4E8922300C}"/>
              </a:ext>
            </a:extLst>
          </p:cNvPr>
          <p:cNvSpPr/>
          <p:nvPr/>
        </p:nvSpPr>
        <p:spPr>
          <a:xfrm>
            <a:off x="1913472" y="5692602"/>
            <a:ext cx="1799304" cy="400110"/>
          </a:xfrm>
          <a:prstGeom prst="rect">
            <a:avLst/>
          </a:prstGeom>
        </p:spPr>
        <p:txBody>
          <a:bodyPr wrap="square">
            <a:spAutoFit/>
          </a:bodyPr>
          <a:lstStyle/>
          <a:p>
            <a:pPr algn="ctr"/>
            <a:r>
              <a:rPr lang="ru-RU" sz="1000" dirty="0">
                <a:latin typeface="Arial" panose="020B0604020202020204" pitchFamily="34" charset="0"/>
                <a:cs typeface="Arial" panose="020B0604020202020204" pitchFamily="34" charset="0"/>
              </a:rPr>
              <a:t>Пятичасовое путешествие </a:t>
            </a:r>
          </a:p>
          <a:p>
            <a:pPr algn="ctr"/>
            <a:r>
              <a:rPr lang="ru-RU" sz="1000" dirty="0">
                <a:latin typeface="Arial" panose="020B0604020202020204" pitchFamily="34" charset="0"/>
                <a:cs typeface="Arial" panose="020B0604020202020204" pitchFamily="34" charset="0"/>
              </a:rPr>
              <a:t>по Эрмитажу</a:t>
            </a:r>
          </a:p>
        </p:txBody>
      </p:sp>
      <p:pic>
        <p:nvPicPr>
          <p:cNvPr id="113" name="Picture 2" descr="Клоны логотипа Большого театра">
            <a:extLst>
              <a:ext uri="{FF2B5EF4-FFF2-40B4-BE49-F238E27FC236}">
                <a16:creationId xmlns:a16="http://schemas.microsoft.com/office/drawing/2014/main" id="{31A7E4F6-8F7A-264E-84E6-98835A5603E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6605" y="5359869"/>
            <a:ext cx="397236" cy="387568"/>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The State Hermitage Museum - YouTube">
            <a:extLst>
              <a:ext uri="{FF2B5EF4-FFF2-40B4-BE49-F238E27FC236}">
                <a16:creationId xmlns:a16="http://schemas.microsoft.com/office/drawing/2014/main" id="{3DBAF449-844C-FF4F-9117-299598B632D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63605" y="5324281"/>
            <a:ext cx="418727" cy="418727"/>
          </a:xfrm>
          <a:prstGeom prst="rect">
            <a:avLst/>
          </a:prstGeom>
          <a:noFill/>
          <a:extLst>
            <a:ext uri="{909E8E84-426E-40DD-AFC4-6F175D3DCCD1}">
              <a14:hiddenFill xmlns:a14="http://schemas.microsoft.com/office/drawing/2010/main">
                <a:solidFill>
                  <a:srgbClr val="FFFFFF"/>
                </a:solidFill>
              </a14:hiddenFill>
            </a:ext>
          </a:extLst>
        </p:spPr>
      </p:pic>
      <p:pic>
        <p:nvPicPr>
          <p:cNvPr id="127" name="Рисунок 84">
            <a:extLst>
              <a:ext uri="{FF2B5EF4-FFF2-40B4-BE49-F238E27FC236}">
                <a16:creationId xmlns:a16="http://schemas.microsoft.com/office/drawing/2014/main" id="{C50D8A72-4100-CE4F-ACD4-52AEFFD940C2}"/>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9136940" y="1908796"/>
            <a:ext cx="1008459" cy="518017"/>
          </a:xfrm>
          <a:prstGeom prst="rect">
            <a:avLst/>
          </a:prstGeom>
        </p:spPr>
      </p:pic>
      <p:pic>
        <p:nvPicPr>
          <p:cNvPr id="117" name="Picture 4" descr="Третьяковская Галерея | World Mirror Group">
            <a:extLst>
              <a:ext uri="{FF2B5EF4-FFF2-40B4-BE49-F238E27FC236}">
                <a16:creationId xmlns:a16="http://schemas.microsoft.com/office/drawing/2014/main" id="{F8B291F0-D0F8-B140-888D-2904361BB4F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14962" y="5354150"/>
            <a:ext cx="627922" cy="312715"/>
          </a:xfrm>
          <a:prstGeom prst="rect">
            <a:avLst/>
          </a:prstGeom>
          <a:noFill/>
          <a:extLst>
            <a:ext uri="{909E8E84-426E-40DD-AFC4-6F175D3DCCD1}">
              <a14:hiddenFill xmlns:a14="http://schemas.microsoft.com/office/drawing/2010/main">
                <a:solidFill>
                  <a:srgbClr val="FFFFFF"/>
                </a:solidFill>
              </a14:hiddenFill>
            </a:ext>
          </a:extLst>
        </p:spPr>
      </p:pic>
      <p:sp>
        <p:nvSpPr>
          <p:cNvPr id="118" name="Прямоугольник 29">
            <a:extLst>
              <a:ext uri="{FF2B5EF4-FFF2-40B4-BE49-F238E27FC236}">
                <a16:creationId xmlns:a16="http://schemas.microsoft.com/office/drawing/2014/main" id="{858A894A-25A3-A94F-B256-B20A9017B11D}"/>
              </a:ext>
            </a:extLst>
          </p:cNvPr>
          <p:cNvSpPr/>
          <p:nvPr/>
        </p:nvSpPr>
        <p:spPr>
          <a:xfrm>
            <a:off x="3521045" y="5692602"/>
            <a:ext cx="1610592" cy="400110"/>
          </a:xfrm>
          <a:prstGeom prst="rect">
            <a:avLst/>
          </a:prstGeom>
        </p:spPr>
        <p:txBody>
          <a:bodyPr wrap="square">
            <a:spAutoFit/>
          </a:bodyPr>
          <a:lstStyle/>
          <a:p>
            <a:pPr algn="ctr"/>
            <a:r>
              <a:rPr lang="ru-RU" sz="1000" dirty="0">
                <a:latin typeface="Arial" panose="020B0604020202020204" pitchFamily="34" charset="0"/>
                <a:cs typeface="Arial" panose="020B0604020202020204" pitchFamily="34" charset="0"/>
              </a:rPr>
              <a:t>Шедевры в прямом </a:t>
            </a:r>
          </a:p>
          <a:p>
            <a:pPr algn="ctr"/>
            <a:r>
              <a:rPr lang="ru-RU" sz="1000" dirty="0">
                <a:latin typeface="Arial" panose="020B0604020202020204" pitchFamily="34" charset="0"/>
                <a:cs typeface="Arial" panose="020B0604020202020204" pitchFamily="34" charset="0"/>
              </a:rPr>
              <a:t>эфире</a:t>
            </a:r>
          </a:p>
        </p:txBody>
      </p:sp>
      <p:pic>
        <p:nvPicPr>
          <p:cNvPr id="126" name="Рисунок 82">
            <a:extLst>
              <a:ext uri="{FF2B5EF4-FFF2-40B4-BE49-F238E27FC236}">
                <a16:creationId xmlns:a16="http://schemas.microsoft.com/office/drawing/2014/main" id="{F1EC2164-DCD7-0F40-8974-C04691221B7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027932" y="1934812"/>
            <a:ext cx="915173" cy="507006"/>
          </a:xfrm>
          <a:prstGeom prst="rect">
            <a:avLst/>
          </a:prstGeom>
        </p:spPr>
      </p:pic>
      <p:sp>
        <p:nvSpPr>
          <p:cNvPr id="119" name="TextBox 118">
            <a:extLst>
              <a:ext uri="{FF2B5EF4-FFF2-40B4-BE49-F238E27FC236}">
                <a16:creationId xmlns:a16="http://schemas.microsoft.com/office/drawing/2014/main" id="{15075895-671D-C44F-9C08-A8B2A5A2F85E}"/>
              </a:ext>
            </a:extLst>
          </p:cNvPr>
          <p:cNvSpPr txBox="1"/>
          <p:nvPr/>
        </p:nvSpPr>
        <p:spPr>
          <a:xfrm>
            <a:off x="6706195" y="1258042"/>
            <a:ext cx="1322083" cy="400110"/>
          </a:xfrm>
          <a:prstGeom prst="rect">
            <a:avLst/>
          </a:prstGeom>
          <a:noFill/>
        </p:spPr>
        <p:txBody>
          <a:bodyPr wrap="square" rtlCol="0">
            <a:spAutoFit/>
          </a:bodyPr>
          <a:lstStyle/>
          <a:p>
            <a:pPr algn="ctr"/>
            <a:r>
              <a:rPr lang="ru-RU" sz="1000" b="1" dirty="0">
                <a:solidFill>
                  <a:srgbClr val="FF8200"/>
                </a:solidFill>
                <a:latin typeface="Arial" panose="020B0604020202020204" pitchFamily="34" charset="0"/>
                <a:cs typeface="Arial" panose="020B0604020202020204" pitchFamily="34" charset="0"/>
              </a:rPr>
              <a:t>Производство антисептиков</a:t>
            </a:r>
          </a:p>
        </p:txBody>
      </p:sp>
      <p:pic>
        <p:nvPicPr>
          <p:cNvPr id="124" name="Picture 10" descr="Карьера и работа в компании Coty | Indeed.com">
            <a:extLst>
              <a:ext uri="{FF2B5EF4-FFF2-40B4-BE49-F238E27FC236}">
                <a16:creationId xmlns:a16="http://schemas.microsoft.com/office/drawing/2014/main" id="{15B41A1F-0176-DA4C-AE8C-5B37E8B9661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702043" y="1923800"/>
            <a:ext cx="744802" cy="744802"/>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BCE40F1E-5C23-8740-968B-E9F83B2FC158}"/>
              </a:ext>
            </a:extLst>
          </p:cNvPr>
          <p:cNvSpPr txBox="1"/>
          <p:nvPr/>
        </p:nvSpPr>
        <p:spPr>
          <a:xfrm>
            <a:off x="9696158" y="1258042"/>
            <a:ext cx="1483071" cy="400110"/>
          </a:xfrm>
          <a:prstGeom prst="rect">
            <a:avLst/>
          </a:prstGeom>
          <a:noFill/>
        </p:spPr>
        <p:txBody>
          <a:bodyPr wrap="square" rtlCol="0">
            <a:spAutoFit/>
          </a:bodyPr>
          <a:lstStyle/>
          <a:p>
            <a:pPr algn="ctr"/>
            <a:r>
              <a:rPr lang="ru-RU" sz="1000" b="1" dirty="0">
                <a:solidFill>
                  <a:srgbClr val="FF8200"/>
                </a:solidFill>
                <a:latin typeface="Arial" panose="020B0604020202020204" pitchFamily="34" charset="0"/>
                <a:cs typeface="Arial" panose="020B0604020202020204" pitchFamily="34" charset="0"/>
              </a:rPr>
              <a:t>Поддержка самоизоляции</a:t>
            </a:r>
          </a:p>
        </p:txBody>
      </p:sp>
      <p:pic>
        <p:nvPicPr>
          <p:cNvPr id="122" name="Рисунок 81">
            <a:extLst>
              <a:ext uri="{FF2B5EF4-FFF2-40B4-BE49-F238E27FC236}">
                <a16:creationId xmlns:a16="http://schemas.microsoft.com/office/drawing/2014/main" id="{7BED99CD-9B02-8841-94E2-4BD677BF4C0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84352" y="2010567"/>
            <a:ext cx="585108" cy="698879"/>
          </a:xfrm>
          <a:prstGeom prst="rect">
            <a:avLst/>
          </a:prstGeom>
        </p:spPr>
      </p:pic>
      <p:pic>
        <p:nvPicPr>
          <p:cNvPr id="123" name="Рисунок 83">
            <a:extLst>
              <a:ext uri="{FF2B5EF4-FFF2-40B4-BE49-F238E27FC236}">
                <a16:creationId xmlns:a16="http://schemas.microsoft.com/office/drawing/2014/main" id="{61C86EEC-8759-1743-B8B0-736577AE230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93594" y="2118473"/>
            <a:ext cx="436834" cy="483066"/>
          </a:xfrm>
          <a:prstGeom prst="rect">
            <a:avLst/>
          </a:prstGeom>
        </p:spPr>
      </p:pic>
      <p:pic>
        <p:nvPicPr>
          <p:cNvPr id="31" name="Picture 30">
            <a:extLst>
              <a:ext uri="{FF2B5EF4-FFF2-40B4-BE49-F238E27FC236}">
                <a16:creationId xmlns:a16="http://schemas.microsoft.com/office/drawing/2014/main" id="{217E38A1-D7B2-BB4B-92D8-0523FA6452A6}"/>
              </a:ext>
            </a:extLst>
          </p:cNvPr>
          <p:cNvPicPr>
            <a:picLocks noChangeAspect="1"/>
          </p:cNvPicPr>
          <p:nvPr/>
        </p:nvPicPr>
        <p:blipFill>
          <a:blip r:embed="rId26"/>
          <a:stretch>
            <a:fillRect/>
          </a:stretch>
        </p:blipFill>
        <p:spPr>
          <a:xfrm>
            <a:off x="6550336" y="1660914"/>
            <a:ext cx="1541255" cy="322354"/>
          </a:xfrm>
          <a:prstGeom prst="rect">
            <a:avLst/>
          </a:prstGeom>
        </p:spPr>
      </p:pic>
      <p:pic>
        <p:nvPicPr>
          <p:cNvPr id="125" name="Picture 124">
            <a:extLst>
              <a:ext uri="{FF2B5EF4-FFF2-40B4-BE49-F238E27FC236}">
                <a16:creationId xmlns:a16="http://schemas.microsoft.com/office/drawing/2014/main" id="{CA122CD2-FECC-C249-8516-0ED23C4EE376}"/>
              </a:ext>
            </a:extLst>
          </p:cNvPr>
          <p:cNvPicPr>
            <a:picLocks noChangeAspect="1"/>
          </p:cNvPicPr>
          <p:nvPr/>
        </p:nvPicPr>
        <p:blipFill>
          <a:blip r:embed="rId26"/>
          <a:stretch>
            <a:fillRect/>
          </a:stretch>
        </p:blipFill>
        <p:spPr>
          <a:xfrm>
            <a:off x="9694980" y="1660914"/>
            <a:ext cx="1541255" cy="322354"/>
          </a:xfrm>
          <a:prstGeom prst="rect">
            <a:avLst/>
          </a:prstGeom>
        </p:spPr>
      </p:pic>
      <p:pic>
        <p:nvPicPr>
          <p:cNvPr id="128" name="Picture 4" descr="Кока-кола — Википедия">
            <a:extLst>
              <a:ext uri="{FF2B5EF4-FFF2-40B4-BE49-F238E27FC236}">
                <a16:creationId xmlns:a16="http://schemas.microsoft.com/office/drawing/2014/main" id="{74C41A4C-F2A3-154D-9F86-358F0D991B5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965407" y="2078990"/>
            <a:ext cx="588829" cy="195295"/>
          </a:xfrm>
          <a:prstGeom prst="rect">
            <a:avLst/>
          </a:prstGeom>
          <a:noFill/>
          <a:extLst>
            <a:ext uri="{909E8E84-426E-40DD-AFC4-6F175D3DCCD1}">
              <a14:hiddenFill xmlns:a14="http://schemas.microsoft.com/office/drawing/2010/main">
                <a:solidFill>
                  <a:srgbClr val="FFFFFF"/>
                </a:solidFill>
              </a14:hiddenFill>
            </a:ext>
          </a:extLst>
        </p:spPr>
      </p:pic>
      <p:sp>
        <p:nvSpPr>
          <p:cNvPr id="129" name="Прямоугольник 12">
            <a:extLst>
              <a:ext uri="{FF2B5EF4-FFF2-40B4-BE49-F238E27FC236}">
                <a16:creationId xmlns:a16="http://schemas.microsoft.com/office/drawing/2014/main" id="{78A19BCE-1007-F049-99AE-741A8CA6DCAE}"/>
              </a:ext>
            </a:extLst>
          </p:cNvPr>
          <p:cNvSpPr/>
          <p:nvPr/>
        </p:nvSpPr>
        <p:spPr>
          <a:xfrm>
            <a:off x="8893608" y="2296201"/>
            <a:ext cx="1433675" cy="507831"/>
          </a:xfrm>
          <a:prstGeom prst="rect">
            <a:avLst/>
          </a:prstGeom>
        </p:spPr>
        <p:txBody>
          <a:bodyPr wrap="square">
            <a:spAutoFit/>
          </a:bodyPr>
          <a:lstStyle/>
          <a:p>
            <a:pPr algn="ctr"/>
            <a:r>
              <a:rPr lang="ru-RU" sz="900" dirty="0">
                <a:latin typeface="Arial" panose="020B0604020202020204" pitchFamily="34" charset="0"/>
                <a:cs typeface="Arial" panose="020B0604020202020204" pitchFamily="34" charset="0"/>
              </a:rPr>
              <a:t>сняла с эфира рекламу</a:t>
            </a:r>
            <a:endParaRPr lang="en-GB" sz="900" dirty="0">
              <a:latin typeface="Arial" panose="020B0604020202020204" pitchFamily="34" charset="0"/>
              <a:cs typeface="Arial" panose="020B0604020202020204" pitchFamily="34" charset="0"/>
            </a:endParaRPr>
          </a:p>
          <a:p>
            <a:pPr algn="ctr"/>
            <a:r>
              <a:rPr lang="ru-RU" sz="900" dirty="0">
                <a:latin typeface="Arial" panose="020B0604020202020204" pitchFamily="34" charset="0"/>
                <a:cs typeface="Arial" panose="020B0604020202020204" pitchFamily="34" charset="0"/>
              </a:rPr>
              <a:t> с объятиями</a:t>
            </a:r>
          </a:p>
        </p:txBody>
      </p:sp>
      <p:sp>
        <p:nvSpPr>
          <p:cNvPr id="130" name="Прямоугольник 79">
            <a:extLst>
              <a:ext uri="{FF2B5EF4-FFF2-40B4-BE49-F238E27FC236}">
                <a16:creationId xmlns:a16="http://schemas.microsoft.com/office/drawing/2014/main" id="{4F7D971A-A263-1247-99E3-D876CDF1C092}"/>
              </a:ext>
            </a:extLst>
          </p:cNvPr>
          <p:cNvSpPr/>
          <p:nvPr/>
        </p:nvSpPr>
        <p:spPr>
          <a:xfrm>
            <a:off x="10584545" y="2296200"/>
            <a:ext cx="1433675" cy="507831"/>
          </a:xfrm>
          <a:prstGeom prst="rect">
            <a:avLst/>
          </a:prstGeom>
        </p:spPr>
        <p:txBody>
          <a:bodyPr wrap="square">
            <a:spAutoFit/>
          </a:bodyPr>
          <a:lstStyle/>
          <a:p>
            <a:pPr algn="ctr"/>
            <a:r>
              <a:rPr lang="ru-RU" sz="900" dirty="0">
                <a:latin typeface="Arial" panose="020B0604020202020204" pitchFamily="34" charset="0"/>
                <a:cs typeface="Arial" panose="020B0604020202020204" pitchFamily="34" charset="0"/>
              </a:rPr>
              <a:t>разделила</a:t>
            </a:r>
            <a:endParaRPr lang="en-GB" sz="900" dirty="0">
              <a:latin typeface="Arial" panose="020B0604020202020204" pitchFamily="34" charset="0"/>
              <a:cs typeface="Arial" panose="020B0604020202020204" pitchFamily="34" charset="0"/>
            </a:endParaRPr>
          </a:p>
          <a:p>
            <a:pPr algn="ctr"/>
            <a:r>
              <a:rPr lang="ru-RU" sz="900" dirty="0">
                <a:latin typeface="Arial" panose="020B0604020202020204" pitchFamily="34" charset="0"/>
                <a:cs typeface="Arial" panose="020B0604020202020204" pitchFamily="34" charset="0"/>
              </a:rPr>
              <a:t> буквы</a:t>
            </a:r>
            <a:endParaRPr lang="en-GB" sz="900" dirty="0">
              <a:latin typeface="Arial" panose="020B0604020202020204" pitchFamily="34" charset="0"/>
              <a:cs typeface="Arial" panose="020B0604020202020204" pitchFamily="34" charset="0"/>
            </a:endParaRPr>
          </a:p>
          <a:p>
            <a:pPr algn="ctr"/>
            <a:r>
              <a:rPr lang="ru-RU" sz="900" dirty="0">
                <a:latin typeface="Arial" panose="020B0604020202020204" pitchFamily="34" charset="0"/>
                <a:cs typeface="Arial" panose="020B0604020202020204" pitchFamily="34" charset="0"/>
              </a:rPr>
              <a:t> в логотипе</a:t>
            </a:r>
          </a:p>
        </p:txBody>
      </p:sp>
      <p:pic>
        <p:nvPicPr>
          <p:cNvPr id="132" name="Picture 131">
            <a:extLst>
              <a:ext uri="{FF2B5EF4-FFF2-40B4-BE49-F238E27FC236}">
                <a16:creationId xmlns:a16="http://schemas.microsoft.com/office/drawing/2014/main" id="{FAB12095-72ED-1540-BF0D-81FFA3B17AAC}"/>
              </a:ext>
            </a:extLst>
          </p:cNvPr>
          <p:cNvPicPr>
            <a:picLocks noChangeAspect="1"/>
          </p:cNvPicPr>
          <p:nvPr/>
        </p:nvPicPr>
        <p:blipFill>
          <a:blip r:embed="rId3"/>
          <a:stretch>
            <a:fillRect/>
          </a:stretch>
        </p:blipFill>
        <p:spPr>
          <a:xfrm>
            <a:off x="6284352" y="3991910"/>
            <a:ext cx="4704783" cy="264611"/>
          </a:xfrm>
          <a:prstGeom prst="rect">
            <a:avLst/>
          </a:prstGeom>
        </p:spPr>
      </p:pic>
      <p:pic>
        <p:nvPicPr>
          <p:cNvPr id="134" name="Рисунок 32">
            <a:extLst>
              <a:ext uri="{FF2B5EF4-FFF2-40B4-BE49-F238E27FC236}">
                <a16:creationId xmlns:a16="http://schemas.microsoft.com/office/drawing/2014/main" id="{E6F0ED14-257B-B145-82D2-08DA7F2AC202}"/>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7839316" y="4239948"/>
            <a:ext cx="654727" cy="490051"/>
          </a:xfrm>
          <a:prstGeom prst="rect">
            <a:avLst/>
          </a:prstGeom>
        </p:spPr>
      </p:pic>
      <p:pic>
        <p:nvPicPr>
          <p:cNvPr id="135" name="Рисунок 102">
            <a:extLst>
              <a:ext uri="{FF2B5EF4-FFF2-40B4-BE49-F238E27FC236}">
                <a16:creationId xmlns:a16="http://schemas.microsoft.com/office/drawing/2014/main" id="{7B43B715-F11B-534C-B4EB-F5CF895C4FC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46184" y="4187216"/>
            <a:ext cx="481099" cy="481099"/>
          </a:xfrm>
          <a:prstGeom prst="rect">
            <a:avLst/>
          </a:prstGeom>
        </p:spPr>
      </p:pic>
      <p:pic>
        <p:nvPicPr>
          <p:cNvPr id="136" name="Рисунок 106">
            <a:extLst>
              <a:ext uri="{FF2B5EF4-FFF2-40B4-BE49-F238E27FC236}">
                <a16:creationId xmlns:a16="http://schemas.microsoft.com/office/drawing/2014/main" id="{9C5CACA5-B0DF-F643-B2CC-622920947DDA}"/>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14507" t="37876" r="14263" b="38371"/>
          <a:stretch/>
        </p:blipFill>
        <p:spPr>
          <a:xfrm>
            <a:off x="6866971" y="4354405"/>
            <a:ext cx="834272" cy="185394"/>
          </a:xfrm>
          <a:prstGeom prst="rect">
            <a:avLst/>
          </a:prstGeom>
        </p:spPr>
      </p:pic>
      <p:pic>
        <p:nvPicPr>
          <p:cNvPr id="137" name="Picture 6" descr="Логотип Delivery Club / Интернет / TopLogos.ru">
            <a:extLst>
              <a:ext uri="{FF2B5EF4-FFF2-40B4-BE49-F238E27FC236}">
                <a16:creationId xmlns:a16="http://schemas.microsoft.com/office/drawing/2014/main" id="{38750C77-0801-1744-828A-39FDDB2B2A2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839416" y="4328106"/>
            <a:ext cx="927143" cy="28520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8" descr="Логотип Додо пиццы - Изображение Додо Пицца, Москва - Tripadvisor">
            <a:extLst>
              <a:ext uri="{FF2B5EF4-FFF2-40B4-BE49-F238E27FC236}">
                <a16:creationId xmlns:a16="http://schemas.microsoft.com/office/drawing/2014/main" id="{4537D25E-33C4-6347-8C39-3820C1668741}"/>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803671" y="4301156"/>
            <a:ext cx="323472" cy="323472"/>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a:extLst>
              <a:ext uri="{FF2B5EF4-FFF2-40B4-BE49-F238E27FC236}">
                <a16:creationId xmlns:a16="http://schemas.microsoft.com/office/drawing/2014/main" id="{0A452154-B325-384B-89F7-49A66A7EC710}"/>
              </a:ext>
            </a:extLst>
          </p:cNvPr>
          <p:cNvSpPr txBox="1"/>
          <p:nvPr/>
        </p:nvSpPr>
        <p:spPr>
          <a:xfrm>
            <a:off x="9455135" y="4635856"/>
            <a:ext cx="1259462" cy="507831"/>
          </a:xfrm>
          <a:prstGeom prst="rect">
            <a:avLst/>
          </a:prstGeom>
          <a:noFill/>
        </p:spPr>
        <p:txBody>
          <a:bodyPr wrap="square" rtlCol="0">
            <a:spAutoFit/>
          </a:bodyPr>
          <a:lstStyle/>
          <a:p>
            <a:pPr algn="ctr"/>
            <a:r>
              <a:rPr lang="ru-RU" sz="900" dirty="0">
                <a:latin typeface="Arial" panose="020B0604020202020204" pitchFamily="34" charset="0"/>
                <a:cs typeface="Arial" panose="020B0604020202020204" pitchFamily="34" charset="0"/>
              </a:rPr>
              <a:t>Сняли рекламу, </a:t>
            </a:r>
            <a:endParaRPr lang="en-GB" sz="900" dirty="0">
              <a:latin typeface="Arial" panose="020B0604020202020204" pitchFamily="34" charset="0"/>
              <a:cs typeface="Arial" panose="020B0604020202020204" pitchFamily="34" charset="0"/>
            </a:endParaRPr>
          </a:p>
          <a:p>
            <a:pPr algn="ctr"/>
            <a:r>
              <a:rPr lang="ru-RU" sz="900" dirty="0">
                <a:latin typeface="Arial" panose="020B0604020202020204" pitchFamily="34" charset="0"/>
                <a:cs typeface="Arial" panose="020B0604020202020204" pitchFamily="34" charset="0"/>
              </a:rPr>
              <a:t>где облизывают пальцы</a:t>
            </a:r>
          </a:p>
        </p:txBody>
      </p:sp>
      <p:sp>
        <p:nvSpPr>
          <p:cNvPr id="140" name="Прямоугольник 97">
            <a:extLst>
              <a:ext uri="{FF2B5EF4-FFF2-40B4-BE49-F238E27FC236}">
                <a16:creationId xmlns:a16="http://schemas.microsoft.com/office/drawing/2014/main" id="{16F19DA3-64FC-E04B-9789-EE720797D95A}"/>
              </a:ext>
            </a:extLst>
          </p:cNvPr>
          <p:cNvSpPr/>
          <p:nvPr/>
        </p:nvSpPr>
        <p:spPr>
          <a:xfrm>
            <a:off x="8762862" y="4620880"/>
            <a:ext cx="860481" cy="507831"/>
          </a:xfrm>
          <a:prstGeom prst="rect">
            <a:avLst/>
          </a:prstGeom>
        </p:spPr>
        <p:txBody>
          <a:bodyPr wrap="square">
            <a:spAutoFit/>
          </a:bodyPr>
          <a:lstStyle/>
          <a:p>
            <a:pPr algn="ctr"/>
            <a:r>
              <a:rPr lang="ru-RU" sz="900" dirty="0">
                <a:latin typeface="Arial" panose="020B0604020202020204" pitchFamily="34" charset="0"/>
                <a:cs typeface="Arial" panose="020B0604020202020204" pitchFamily="34" charset="0"/>
              </a:rPr>
              <a:t>Разделила </a:t>
            </a:r>
            <a:endParaRPr lang="en-GB" sz="900" dirty="0">
              <a:latin typeface="Arial" panose="020B0604020202020204" pitchFamily="34" charset="0"/>
              <a:cs typeface="Arial" panose="020B0604020202020204" pitchFamily="34" charset="0"/>
            </a:endParaRPr>
          </a:p>
          <a:p>
            <a:pPr algn="ctr"/>
            <a:r>
              <a:rPr lang="ru-RU" sz="900" dirty="0">
                <a:latin typeface="Arial" panose="020B0604020202020204" pitchFamily="34" charset="0"/>
                <a:cs typeface="Arial" panose="020B0604020202020204" pitchFamily="34" charset="0"/>
              </a:rPr>
              <a:t>арки </a:t>
            </a:r>
            <a:endParaRPr lang="en-GB" sz="900" dirty="0">
              <a:latin typeface="Arial" panose="020B0604020202020204" pitchFamily="34" charset="0"/>
              <a:cs typeface="Arial" panose="020B0604020202020204" pitchFamily="34" charset="0"/>
            </a:endParaRPr>
          </a:p>
          <a:p>
            <a:pPr algn="ctr"/>
            <a:r>
              <a:rPr lang="ru-RU" sz="900" dirty="0">
                <a:latin typeface="Arial" panose="020B0604020202020204" pitchFamily="34" charset="0"/>
                <a:cs typeface="Arial" panose="020B0604020202020204" pitchFamily="34" charset="0"/>
              </a:rPr>
              <a:t>ресторана</a:t>
            </a:r>
          </a:p>
        </p:txBody>
      </p:sp>
      <p:sp>
        <p:nvSpPr>
          <p:cNvPr id="141" name="Прямоугольник 98">
            <a:extLst>
              <a:ext uri="{FF2B5EF4-FFF2-40B4-BE49-F238E27FC236}">
                <a16:creationId xmlns:a16="http://schemas.microsoft.com/office/drawing/2014/main" id="{9EE756BC-1E50-B04E-8FC1-95D4D6B27607}"/>
              </a:ext>
            </a:extLst>
          </p:cNvPr>
          <p:cNvSpPr/>
          <p:nvPr/>
        </p:nvSpPr>
        <p:spPr>
          <a:xfrm>
            <a:off x="10361112" y="4637547"/>
            <a:ext cx="1433675" cy="646331"/>
          </a:xfrm>
          <a:prstGeom prst="rect">
            <a:avLst/>
          </a:prstGeom>
        </p:spPr>
        <p:txBody>
          <a:bodyPr wrap="square">
            <a:spAutoFit/>
          </a:bodyPr>
          <a:lstStyle/>
          <a:p>
            <a:pPr algn="ctr"/>
            <a:r>
              <a:rPr lang="ru-RU" sz="900" dirty="0">
                <a:latin typeface="Arial" panose="020B0604020202020204" pitchFamily="34" charset="0"/>
                <a:cs typeface="Arial" panose="020B0604020202020204" pitchFamily="34" charset="0"/>
              </a:rPr>
              <a:t>С заказом </a:t>
            </a:r>
            <a:endParaRPr lang="en-GB" sz="900" dirty="0">
              <a:latin typeface="Arial" panose="020B0604020202020204" pitchFamily="34" charset="0"/>
              <a:cs typeface="Arial" panose="020B0604020202020204" pitchFamily="34" charset="0"/>
            </a:endParaRPr>
          </a:p>
          <a:p>
            <a:pPr algn="ctr"/>
            <a:r>
              <a:rPr lang="ru-RU" sz="900" dirty="0">
                <a:latin typeface="Arial" panose="020B0604020202020204" pitchFamily="34" charset="0"/>
                <a:cs typeface="Arial" panose="020B0604020202020204" pitchFamily="34" charset="0"/>
              </a:rPr>
              <a:t>доставляют маски </a:t>
            </a:r>
            <a:endParaRPr lang="en-GB" sz="900" dirty="0">
              <a:latin typeface="Arial" panose="020B0604020202020204" pitchFamily="34" charset="0"/>
              <a:cs typeface="Arial" panose="020B0604020202020204" pitchFamily="34" charset="0"/>
            </a:endParaRPr>
          </a:p>
          <a:p>
            <a:pPr algn="ctr"/>
            <a:r>
              <a:rPr lang="ru-RU" sz="900" dirty="0">
                <a:latin typeface="Arial" panose="020B0604020202020204" pitchFamily="34" charset="0"/>
                <a:cs typeface="Arial" panose="020B0604020202020204" pitchFamily="34" charset="0"/>
              </a:rPr>
              <a:t>и антисептики </a:t>
            </a:r>
            <a:endParaRPr lang="en-GB" sz="900" dirty="0">
              <a:latin typeface="Arial" panose="020B0604020202020204" pitchFamily="34" charset="0"/>
              <a:cs typeface="Arial" panose="020B0604020202020204" pitchFamily="34" charset="0"/>
            </a:endParaRPr>
          </a:p>
          <a:p>
            <a:pPr algn="ctr"/>
            <a:r>
              <a:rPr lang="ru-RU" sz="900" dirty="0">
                <a:latin typeface="Arial" panose="020B0604020202020204" pitchFamily="34" charset="0"/>
                <a:cs typeface="Arial" panose="020B0604020202020204" pitchFamily="34" charset="0"/>
              </a:rPr>
              <a:t>по себестоимости</a:t>
            </a:r>
          </a:p>
        </p:txBody>
      </p:sp>
      <p:pic>
        <p:nvPicPr>
          <p:cNvPr id="142" name="Picture 141">
            <a:extLst>
              <a:ext uri="{FF2B5EF4-FFF2-40B4-BE49-F238E27FC236}">
                <a16:creationId xmlns:a16="http://schemas.microsoft.com/office/drawing/2014/main" id="{490A81A2-4257-D24A-BCC8-76C55F83C689}"/>
              </a:ext>
            </a:extLst>
          </p:cNvPr>
          <p:cNvPicPr>
            <a:picLocks noChangeAspect="1"/>
          </p:cNvPicPr>
          <p:nvPr/>
        </p:nvPicPr>
        <p:blipFill>
          <a:blip r:embed="rId10"/>
          <a:stretch>
            <a:fillRect/>
          </a:stretch>
        </p:blipFill>
        <p:spPr>
          <a:xfrm rot="10800000">
            <a:off x="6217512" y="4711224"/>
            <a:ext cx="1173607" cy="175245"/>
          </a:xfrm>
          <a:prstGeom prst="rect">
            <a:avLst/>
          </a:prstGeom>
        </p:spPr>
      </p:pic>
      <p:sp>
        <p:nvSpPr>
          <p:cNvPr id="143" name="TextBox 142">
            <a:extLst>
              <a:ext uri="{FF2B5EF4-FFF2-40B4-BE49-F238E27FC236}">
                <a16:creationId xmlns:a16="http://schemas.microsoft.com/office/drawing/2014/main" id="{C15B43E2-97A3-884B-BBBF-3DB9BB858CC1}"/>
              </a:ext>
            </a:extLst>
          </p:cNvPr>
          <p:cNvSpPr txBox="1"/>
          <p:nvPr/>
        </p:nvSpPr>
        <p:spPr>
          <a:xfrm>
            <a:off x="6186114" y="4868680"/>
            <a:ext cx="1236401" cy="400110"/>
          </a:xfrm>
          <a:prstGeom prst="rect">
            <a:avLst/>
          </a:prstGeom>
          <a:noFill/>
        </p:spPr>
        <p:txBody>
          <a:bodyPr wrap="square" rtlCol="0">
            <a:spAutoFit/>
          </a:bodyPr>
          <a:lstStyle/>
          <a:p>
            <a:pPr algn="ctr"/>
            <a:r>
              <a:rPr lang="ru-RU" sz="1000" dirty="0">
                <a:latin typeface="Arial" panose="020B0604020202020204" pitchFamily="34" charset="0"/>
                <a:cs typeface="Arial" panose="020B0604020202020204" pitchFamily="34" charset="0"/>
              </a:rPr>
              <a:t>бесконтактная </a:t>
            </a:r>
          </a:p>
          <a:p>
            <a:pPr algn="ctr"/>
            <a:r>
              <a:rPr lang="ru-RU" sz="1000" dirty="0">
                <a:latin typeface="Arial" panose="020B0604020202020204" pitchFamily="34" charset="0"/>
                <a:cs typeface="Arial" panose="020B0604020202020204" pitchFamily="34" charset="0"/>
              </a:rPr>
              <a:t>доставка</a:t>
            </a:r>
          </a:p>
        </p:txBody>
      </p:sp>
      <p:grpSp>
        <p:nvGrpSpPr>
          <p:cNvPr id="50" name="Group 49">
            <a:extLst>
              <a:ext uri="{FF2B5EF4-FFF2-40B4-BE49-F238E27FC236}">
                <a16:creationId xmlns:a16="http://schemas.microsoft.com/office/drawing/2014/main" id="{279768FC-DCD9-3F43-8858-717BF823D4F6}"/>
              </a:ext>
            </a:extLst>
          </p:cNvPr>
          <p:cNvGrpSpPr/>
          <p:nvPr/>
        </p:nvGrpSpPr>
        <p:grpSpPr>
          <a:xfrm>
            <a:off x="7742327" y="4667992"/>
            <a:ext cx="894416" cy="431550"/>
            <a:chOff x="7648344" y="4622260"/>
            <a:chExt cx="1114518" cy="537748"/>
          </a:xfrm>
        </p:grpSpPr>
        <p:pic>
          <p:nvPicPr>
            <p:cNvPr id="144" name="Рисунок 33">
              <a:extLst>
                <a:ext uri="{FF2B5EF4-FFF2-40B4-BE49-F238E27FC236}">
                  <a16:creationId xmlns:a16="http://schemas.microsoft.com/office/drawing/2014/main" id="{9B1E49BA-17BB-1149-92C1-591A28AF5938}"/>
                </a:ext>
              </a:extLst>
            </p:cNvPr>
            <p:cNvPicPr>
              <a:picLocks noChangeAspect="1"/>
            </p:cNvPicPr>
            <p:nvPr/>
          </p:nvPicPr>
          <p:blipFill rotWithShape="1">
            <a:blip r:embed="rId33" cstate="hqprint">
              <a:extLst>
                <a:ext uri="{28A0092B-C50C-407E-A947-70E740481C1C}">
                  <a14:useLocalDpi xmlns:a14="http://schemas.microsoft.com/office/drawing/2010/main" val="0"/>
                </a:ext>
              </a:extLst>
            </a:blip>
            <a:srcRect l="29085" r="27747"/>
            <a:stretch/>
          </p:blipFill>
          <p:spPr>
            <a:xfrm>
              <a:off x="7648344" y="4698728"/>
              <a:ext cx="199128" cy="461280"/>
            </a:xfrm>
            <a:prstGeom prst="rect">
              <a:avLst/>
            </a:prstGeom>
          </p:spPr>
        </p:pic>
        <p:pic>
          <p:nvPicPr>
            <p:cNvPr id="145" name="Рисунок 110">
              <a:extLst>
                <a:ext uri="{FF2B5EF4-FFF2-40B4-BE49-F238E27FC236}">
                  <a16:creationId xmlns:a16="http://schemas.microsoft.com/office/drawing/2014/main" id="{56740CF4-9385-5A4A-8EAB-5C03E01253EB}"/>
                </a:ext>
              </a:extLst>
            </p:cNvPr>
            <p:cNvPicPr>
              <a:picLocks noChangeAspect="1"/>
            </p:cNvPicPr>
            <p:nvPr/>
          </p:nvPicPr>
          <p:blipFill rotWithShape="1">
            <a:blip r:embed="rId33" cstate="hqprint">
              <a:extLst>
                <a:ext uri="{28A0092B-C50C-407E-A947-70E740481C1C}">
                  <a14:useLocalDpi xmlns:a14="http://schemas.microsoft.com/office/drawing/2010/main" val="0"/>
                </a:ext>
              </a:extLst>
            </a:blip>
            <a:srcRect l="29085" r="27747"/>
            <a:stretch/>
          </p:blipFill>
          <p:spPr>
            <a:xfrm>
              <a:off x="8563734" y="4695434"/>
              <a:ext cx="199128" cy="461280"/>
            </a:xfrm>
            <a:prstGeom prst="rect">
              <a:avLst/>
            </a:prstGeom>
          </p:spPr>
        </p:pic>
        <p:cxnSp>
          <p:nvCxnSpPr>
            <p:cNvPr id="146" name="Прямая со стрелкой 36">
              <a:extLst>
                <a:ext uri="{FF2B5EF4-FFF2-40B4-BE49-F238E27FC236}">
                  <a16:creationId xmlns:a16="http://schemas.microsoft.com/office/drawing/2014/main" id="{A035E067-6E15-7C45-92CA-F2A9250086E9}"/>
                </a:ext>
              </a:extLst>
            </p:cNvPr>
            <p:cNvCxnSpPr>
              <a:cxnSpLocks/>
            </p:cNvCxnSpPr>
            <p:nvPr/>
          </p:nvCxnSpPr>
          <p:spPr>
            <a:xfrm>
              <a:off x="7895941" y="4914356"/>
              <a:ext cx="58293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47" name="TextBox 146">
              <a:extLst>
                <a:ext uri="{FF2B5EF4-FFF2-40B4-BE49-F238E27FC236}">
                  <a16:creationId xmlns:a16="http://schemas.microsoft.com/office/drawing/2014/main" id="{55908982-67EE-7F4E-9419-62B594A5B96C}"/>
                </a:ext>
              </a:extLst>
            </p:cNvPr>
            <p:cNvSpPr txBox="1"/>
            <p:nvPr/>
          </p:nvSpPr>
          <p:spPr>
            <a:xfrm>
              <a:off x="7943444" y="4622260"/>
              <a:ext cx="578220" cy="276999"/>
            </a:xfrm>
            <a:prstGeom prst="rect">
              <a:avLst/>
            </a:prstGeom>
            <a:noFill/>
            <a:ln>
              <a:noFill/>
            </a:ln>
          </p:spPr>
          <p:txBody>
            <a:bodyPr wrap="square" rtlCol="0">
              <a:spAutoFit/>
            </a:bodyPr>
            <a:lstStyle/>
            <a:p>
              <a:r>
                <a:rPr lang="ru-RU" sz="1200" dirty="0">
                  <a:latin typeface="Arial" panose="020B0604020202020204" pitchFamily="34" charset="0"/>
                  <a:cs typeface="Arial" panose="020B0604020202020204" pitchFamily="34" charset="0"/>
                </a:rPr>
                <a:t>1 м</a:t>
              </a:r>
            </a:p>
          </p:txBody>
        </p:sp>
      </p:grpSp>
      <p:sp>
        <p:nvSpPr>
          <p:cNvPr id="8" name="Текст 7">
            <a:extLst>
              <a:ext uri="{FF2B5EF4-FFF2-40B4-BE49-F238E27FC236}">
                <a16:creationId xmlns:a16="http://schemas.microsoft.com/office/drawing/2014/main" id="{0520D068-3296-4E4C-9429-DD1A62C7D137}"/>
              </a:ext>
            </a:extLst>
          </p:cNvPr>
          <p:cNvSpPr>
            <a:spLocks noGrp="1"/>
          </p:cNvSpPr>
          <p:nvPr>
            <p:ph type="body" sz="quarter" idx="16"/>
          </p:nvPr>
        </p:nvSpPr>
        <p:spPr>
          <a:xfrm>
            <a:off x="209712" y="217750"/>
            <a:ext cx="10548942" cy="614362"/>
          </a:xfrm>
        </p:spPr>
        <p:txBody>
          <a:bodyPr>
            <a:normAutofit/>
          </a:bodyPr>
          <a:lstStyle/>
          <a:p>
            <a:r>
              <a:rPr lang="ru-RU" sz="2800" dirty="0">
                <a:latin typeface="Arial" panose="020B0604020202020204" pitchFamily="34" charset="0"/>
                <a:cs typeface="Arial" panose="020B0604020202020204" pitchFamily="34" charset="0"/>
              </a:rPr>
              <a:t>Что предприняли компании в связи с </a:t>
            </a:r>
            <a:r>
              <a:rPr lang="en-US" sz="2800" dirty="0">
                <a:latin typeface="Arial" panose="020B0604020202020204" pitchFamily="34" charset="0"/>
                <a:cs typeface="Arial" panose="020B0604020202020204" pitchFamily="34" charset="0"/>
              </a:rPr>
              <a:t>COVID</a:t>
            </a:r>
            <a:r>
              <a:rPr lang="ru-RU" sz="2800" dirty="0">
                <a:latin typeface="Arial" panose="020B0604020202020204" pitchFamily="34" charset="0"/>
                <a:cs typeface="Arial" panose="020B0604020202020204" pitchFamily="34" charset="0"/>
              </a:rPr>
              <a:t>?</a:t>
            </a:r>
          </a:p>
        </p:txBody>
      </p:sp>
      <p:sp>
        <p:nvSpPr>
          <p:cNvPr id="5" name="Номер слайда 4">
            <a:extLst>
              <a:ext uri="{FF2B5EF4-FFF2-40B4-BE49-F238E27FC236}">
                <a16:creationId xmlns:a16="http://schemas.microsoft.com/office/drawing/2014/main" id="{7A0655D2-5FA7-47C8-ADAB-F8CBF4436CB6}"/>
              </a:ext>
            </a:extLst>
          </p:cNvPr>
          <p:cNvSpPr>
            <a:spLocks noGrp="1"/>
          </p:cNvSpPr>
          <p:nvPr>
            <p:ph type="sldNum" sz="quarter" idx="4"/>
          </p:nvPr>
        </p:nvSpPr>
        <p:spPr/>
        <p:txBody>
          <a:bodyPr/>
          <a:lstStyle/>
          <a:p>
            <a:fld id="{F0D7DD60-35D1-4EB6-823A-9E0764F01D7A}" type="slidenum">
              <a:rPr lang="ru-RU" smtClean="0"/>
              <a:t>12</a:t>
            </a:fld>
            <a:endParaRPr lang="ru-RU"/>
          </a:p>
        </p:txBody>
      </p:sp>
    </p:spTree>
    <p:extLst>
      <p:ext uri="{BB962C8B-B14F-4D97-AF65-F5344CB8AC3E}">
        <p14:creationId xmlns:p14="http://schemas.microsoft.com/office/powerpoint/2010/main" val="4151024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4C494D8-7407-4B1F-8E67-7AC9A935D100}"/>
              </a:ext>
            </a:extLst>
          </p:cNvPr>
          <p:cNvSpPr/>
          <p:nvPr/>
        </p:nvSpPr>
        <p:spPr>
          <a:xfrm>
            <a:off x="193966" y="301109"/>
            <a:ext cx="11998034" cy="523220"/>
          </a:xfrm>
          <a:prstGeom prst="rect">
            <a:avLst/>
          </a:prstGeom>
        </p:spPr>
        <p:txBody>
          <a:bodyPr wrap="square">
            <a:spAutoFit/>
          </a:bodyPr>
          <a:lstStyle/>
          <a:p>
            <a:r>
              <a:rPr lang="ru-RU" sz="2800" b="1" dirty="0">
                <a:latin typeface="Arial" panose="020B0604020202020204" pitchFamily="34" charset="0"/>
                <a:cs typeface="Arial" panose="020B0604020202020204" pitchFamily="34" charset="0"/>
              </a:rPr>
              <a:t>А фарм рынок между тем реагирует очень быстро…</a:t>
            </a:r>
          </a:p>
        </p:txBody>
      </p:sp>
      <p:sp>
        <p:nvSpPr>
          <p:cNvPr id="30" name="TextBox 29">
            <a:extLst>
              <a:ext uri="{FF2B5EF4-FFF2-40B4-BE49-F238E27FC236}">
                <a16:creationId xmlns:a16="http://schemas.microsoft.com/office/drawing/2014/main" id="{D4AA65AD-2513-4D1E-BE07-A5C736C13E58}"/>
              </a:ext>
            </a:extLst>
          </p:cNvPr>
          <p:cNvSpPr txBox="1"/>
          <p:nvPr/>
        </p:nvSpPr>
        <p:spPr>
          <a:xfrm>
            <a:off x="1042132" y="6413655"/>
            <a:ext cx="4786802" cy="246221"/>
          </a:xfrm>
          <a:prstGeom prst="rect">
            <a:avLst/>
          </a:prstGeom>
          <a:noFill/>
        </p:spPr>
        <p:txBody>
          <a:bodyPr wrap="square" rtlCol="0">
            <a:spAutoFit/>
          </a:bodyPr>
          <a:lstStyle/>
          <a:p>
            <a:r>
              <a:rPr lang="en-US" sz="1000" dirty="0">
                <a:solidFill>
                  <a:prstClr val="black"/>
                </a:solidFill>
                <a:latin typeface="Arial"/>
              </a:rPr>
              <a:t>Romir Scan Panel. </a:t>
            </a:r>
            <a:r>
              <a:rPr lang="ru-RU" sz="1000" dirty="0">
                <a:solidFill>
                  <a:prstClr val="black"/>
                </a:solidFill>
                <a:latin typeface="Arial"/>
              </a:rPr>
              <a:t>Опрос. 12-ая неделя, Март 2020</a:t>
            </a:r>
          </a:p>
        </p:txBody>
      </p:sp>
      <p:sp>
        <p:nvSpPr>
          <p:cNvPr id="20" name="TextBox 19">
            <a:extLst>
              <a:ext uri="{FF2B5EF4-FFF2-40B4-BE49-F238E27FC236}">
                <a16:creationId xmlns:a16="http://schemas.microsoft.com/office/drawing/2014/main" id="{EF51EF98-FBE2-453C-81DB-D4A3E122B68D}"/>
              </a:ext>
            </a:extLst>
          </p:cNvPr>
          <p:cNvSpPr txBox="1"/>
          <p:nvPr/>
        </p:nvSpPr>
        <p:spPr>
          <a:xfrm>
            <a:off x="2845855" y="3463225"/>
            <a:ext cx="1953549" cy="400110"/>
          </a:xfrm>
          <a:prstGeom prst="rect">
            <a:avLst/>
          </a:prstGeom>
          <a:noFill/>
        </p:spPr>
        <p:txBody>
          <a:bodyPr wrap="square" rtlCol="0">
            <a:spAutoFit/>
          </a:bodyPr>
          <a:lstStyle/>
          <a:p>
            <a:pPr>
              <a:defRPr/>
            </a:pPr>
            <a:r>
              <a:rPr lang="ru-RU" sz="1000" b="1" dirty="0">
                <a:solidFill>
                  <a:srgbClr val="000000"/>
                </a:solidFill>
                <a:latin typeface="Arial" panose="020B0604020202020204" pitchFamily="34" charset="0"/>
                <a:cs typeface="Arial" panose="020B0604020202020204" pitchFamily="34" charset="0"/>
              </a:rPr>
              <a:t>15-20 % ОТС продаж перейдет в он лайн</a:t>
            </a:r>
          </a:p>
        </p:txBody>
      </p:sp>
      <p:sp>
        <p:nvSpPr>
          <p:cNvPr id="21" name="TextBox 20">
            <a:extLst>
              <a:ext uri="{FF2B5EF4-FFF2-40B4-BE49-F238E27FC236}">
                <a16:creationId xmlns:a16="http://schemas.microsoft.com/office/drawing/2014/main" id="{C1226827-CF25-4D08-B182-076A0457D7C5}"/>
              </a:ext>
            </a:extLst>
          </p:cNvPr>
          <p:cNvSpPr txBox="1"/>
          <p:nvPr/>
        </p:nvSpPr>
        <p:spPr>
          <a:xfrm>
            <a:off x="2856823" y="4294054"/>
            <a:ext cx="1953549" cy="400110"/>
          </a:xfrm>
          <a:prstGeom prst="rect">
            <a:avLst/>
          </a:prstGeom>
          <a:noFill/>
        </p:spPr>
        <p:txBody>
          <a:bodyPr wrap="square" rtlCol="0">
            <a:spAutoFit/>
          </a:bodyPr>
          <a:lstStyle/>
          <a:p>
            <a:pPr>
              <a:defRPr/>
            </a:pPr>
            <a:r>
              <a:rPr lang="ru-RU" sz="1000" b="1" dirty="0" err="1">
                <a:solidFill>
                  <a:srgbClr val="000000"/>
                </a:solidFill>
                <a:latin typeface="Arial" panose="020B0604020202020204" pitchFamily="34" charset="0"/>
                <a:cs typeface="Arial" panose="020B0604020202020204" pitchFamily="34" charset="0"/>
              </a:rPr>
              <a:t>Отс</a:t>
            </a:r>
            <a:r>
              <a:rPr lang="ru-RU" sz="1000" b="1" dirty="0">
                <a:solidFill>
                  <a:srgbClr val="000000"/>
                </a:solidFill>
                <a:latin typeface="Arial" panose="020B0604020202020204" pitchFamily="34" charset="0"/>
                <a:cs typeface="Arial" panose="020B0604020202020204" pitchFamily="34" charset="0"/>
              </a:rPr>
              <a:t> рынок 60% от всего коммерческого рынка ЛС</a:t>
            </a:r>
          </a:p>
        </p:txBody>
      </p:sp>
      <p:pic>
        <p:nvPicPr>
          <p:cNvPr id="22" name="Рисунок 21">
            <a:extLst>
              <a:ext uri="{FF2B5EF4-FFF2-40B4-BE49-F238E27FC236}">
                <a16:creationId xmlns:a16="http://schemas.microsoft.com/office/drawing/2014/main" id="{91DB58DA-BF58-4CF1-AD00-7794A7E79B2C}"/>
              </a:ext>
            </a:extLst>
          </p:cNvPr>
          <p:cNvPicPr>
            <a:picLocks noChangeAspect="1"/>
          </p:cNvPicPr>
          <p:nvPr/>
        </p:nvPicPr>
        <p:blipFill rotWithShape="1">
          <a:blip r:embed="rId3">
            <a:biLevel thresh="50000"/>
            <a:extLst>
              <a:ext uri="{28A0092B-C50C-407E-A947-70E740481C1C}">
                <a14:useLocalDpi xmlns:a14="http://schemas.microsoft.com/office/drawing/2010/main" val="0"/>
              </a:ext>
            </a:extLst>
          </a:blip>
          <a:srcRect l="36473" t="15246" r="35396" b="38528"/>
          <a:stretch/>
        </p:blipFill>
        <p:spPr>
          <a:xfrm>
            <a:off x="617903" y="1194952"/>
            <a:ext cx="683199" cy="1122674"/>
          </a:xfrm>
          <a:prstGeom prst="rect">
            <a:avLst/>
          </a:prstGeom>
        </p:spPr>
      </p:pic>
      <p:pic>
        <p:nvPicPr>
          <p:cNvPr id="23" name="Рисунок 22">
            <a:extLst>
              <a:ext uri="{FF2B5EF4-FFF2-40B4-BE49-F238E27FC236}">
                <a16:creationId xmlns:a16="http://schemas.microsoft.com/office/drawing/2014/main" id="{24F82698-1C55-4ED8-AC14-1F575E88C098}"/>
              </a:ext>
            </a:extLst>
          </p:cNvPr>
          <p:cNvPicPr>
            <a:picLocks noChangeAspect="1"/>
          </p:cNvPicPr>
          <p:nvPr/>
        </p:nvPicPr>
        <p:blipFill>
          <a:blip r:embed="rId4" cstate="hqprint">
            <a:biLevel thresh="50000"/>
            <a:extLst>
              <a:ext uri="{28A0092B-C50C-407E-A947-70E740481C1C}">
                <a14:useLocalDpi xmlns:a14="http://schemas.microsoft.com/office/drawing/2010/main" val="0"/>
              </a:ext>
            </a:extLst>
          </a:blip>
          <a:stretch>
            <a:fillRect/>
          </a:stretch>
        </p:blipFill>
        <p:spPr>
          <a:xfrm>
            <a:off x="6677595" y="1210903"/>
            <a:ext cx="906017" cy="906017"/>
          </a:xfrm>
          <a:prstGeom prst="rect">
            <a:avLst/>
          </a:prstGeom>
        </p:spPr>
      </p:pic>
      <p:sp>
        <p:nvSpPr>
          <p:cNvPr id="24" name="TextBox 23">
            <a:extLst>
              <a:ext uri="{FF2B5EF4-FFF2-40B4-BE49-F238E27FC236}">
                <a16:creationId xmlns:a16="http://schemas.microsoft.com/office/drawing/2014/main" id="{2B532DFB-6670-42FB-A455-DF6C7AAF27AE}"/>
              </a:ext>
            </a:extLst>
          </p:cNvPr>
          <p:cNvSpPr txBox="1"/>
          <p:nvPr/>
        </p:nvSpPr>
        <p:spPr>
          <a:xfrm>
            <a:off x="8321839" y="1567165"/>
            <a:ext cx="3252257" cy="369332"/>
          </a:xfrm>
          <a:prstGeom prst="rect">
            <a:avLst/>
          </a:prstGeom>
          <a:noFill/>
        </p:spPr>
        <p:txBody>
          <a:bodyPr wrap="square" rtlCol="0">
            <a:spAutoFit/>
          </a:bodyPr>
          <a:lstStyle/>
          <a:p>
            <a:pPr>
              <a:defRPr/>
            </a:pPr>
            <a:r>
              <a:rPr lang="ru-RU" dirty="0">
                <a:solidFill>
                  <a:srgbClr val="000000"/>
                </a:solidFill>
                <a:latin typeface="Arial" panose="020B0604020202020204" pitchFamily="34" charset="0"/>
                <a:cs typeface="Arial" panose="020B0604020202020204" pitchFamily="34" charset="0"/>
              </a:rPr>
              <a:t>Доставка лекарств до дома </a:t>
            </a:r>
          </a:p>
        </p:txBody>
      </p:sp>
      <p:sp>
        <p:nvSpPr>
          <p:cNvPr id="25" name="Правая фигурная скобка 16">
            <a:extLst>
              <a:ext uri="{FF2B5EF4-FFF2-40B4-BE49-F238E27FC236}">
                <a16:creationId xmlns:a16="http://schemas.microsoft.com/office/drawing/2014/main" id="{DB96BEB5-3C83-4166-B0AB-AE3957400A64}"/>
              </a:ext>
            </a:extLst>
          </p:cNvPr>
          <p:cNvSpPr/>
          <p:nvPr/>
        </p:nvSpPr>
        <p:spPr>
          <a:xfrm>
            <a:off x="2239346" y="3634452"/>
            <a:ext cx="360863" cy="1823913"/>
          </a:xfrm>
          <a:custGeom>
            <a:avLst/>
            <a:gdLst>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7" fmla="*/ 0 w 515926"/>
              <a:gd name="connsiteY7" fmla="*/ 0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7" fmla="*/ 0 w 515926"/>
              <a:gd name="connsiteY7" fmla="*/ 0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365539 w 515926"/>
              <a:gd name="connsiteY4" fmla="*/ 985645 h 1584007"/>
              <a:gd name="connsiteX5" fmla="*/ 257963 w 515926"/>
              <a:gd name="connsiteY5" fmla="*/ 1584002 h 1584007"/>
              <a:gd name="connsiteX6" fmla="*/ 0 w 515926"/>
              <a:gd name="connsiteY6" fmla="*/ 1584007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7" fmla="*/ 0 w 515926"/>
              <a:gd name="connsiteY7" fmla="*/ 0 h 1584007"/>
              <a:gd name="connsiteX0" fmla="*/ 0 w 515926"/>
              <a:gd name="connsiteY0" fmla="*/ 0 h 1584007"/>
              <a:gd name="connsiteX1" fmla="*/ 257963 w 515926"/>
              <a:gd name="connsiteY1" fmla="*/ 5 h 1584007"/>
              <a:gd name="connsiteX2" fmla="*/ 376298 w 515926"/>
              <a:gd name="connsiteY2" fmla="*/ 544572 h 1584007"/>
              <a:gd name="connsiteX3" fmla="*/ 515926 w 515926"/>
              <a:gd name="connsiteY3" fmla="*/ 792003 h 1584007"/>
              <a:gd name="connsiteX4" fmla="*/ 365539 w 515926"/>
              <a:gd name="connsiteY4" fmla="*/ 985645 h 1584007"/>
              <a:gd name="connsiteX5" fmla="*/ 257963 w 515926"/>
              <a:gd name="connsiteY5" fmla="*/ 1584002 h 1584007"/>
              <a:gd name="connsiteX6" fmla="*/ 0 w 515926"/>
              <a:gd name="connsiteY6" fmla="*/ 1584007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7" fmla="*/ 0 w 515926"/>
              <a:gd name="connsiteY7" fmla="*/ 0 h 1584007"/>
              <a:gd name="connsiteX0" fmla="*/ 0 w 515926"/>
              <a:gd name="connsiteY0" fmla="*/ 0 h 1584007"/>
              <a:gd name="connsiteX1" fmla="*/ 257963 w 515926"/>
              <a:gd name="connsiteY1" fmla="*/ 5 h 1584007"/>
              <a:gd name="connsiteX2" fmla="*/ 376298 w 515926"/>
              <a:gd name="connsiteY2" fmla="*/ 544572 h 1584007"/>
              <a:gd name="connsiteX3" fmla="*/ 515926 w 515926"/>
              <a:gd name="connsiteY3" fmla="*/ 792003 h 1584007"/>
              <a:gd name="connsiteX4" fmla="*/ 311751 w 515926"/>
              <a:gd name="connsiteY4" fmla="*/ 910341 h 1584007"/>
              <a:gd name="connsiteX5" fmla="*/ 257963 w 515926"/>
              <a:gd name="connsiteY5" fmla="*/ 1584002 h 1584007"/>
              <a:gd name="connsiteX6" fmla="*/ 0 w 515926"/>
              <a:gd name="connsiteY6" fmla="*/ 1584007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7" fmla="*/ 0 w 515926"/>
              <a:gd name="connsiteY7" fmla="*/ 0 h 1584007"/>
              <a:gd name="connsiteX0" fmla="*/ 0 w 515926"/>
              <a:gd name="connsiteY0" fmla="*/ 0 h 1584007"/>
              <a:gd name="connsiteX1" fmla="*/ 257963 w 515926"/>
              <a:gd name="connsiteY1" fmla="*/ 5 h 1584007"/>
              <a:gd name="connsiteX2" fmla="*/ 300994 w 515926"/>
              <a:gd name="connsiteY2" fmla="*/ 684421 h 1584007"/>
              <a:gd name="connsiteX3" fmla="*/ 515926 w 515926"/>
              <a:gd name="connsiteY3" fmla="*/ 792003 h 1584007"/>
              <a:gd name="connsiteX4" fmla="*/ 311751 w 515926"/>
              <a:gd name="connsiteY4" fmla="*/ 910341 h 1584007"/>
              <a:gd name="connsiteX5" fmla="*/ 257963 w 515926"/>
              <a:gd name="connsiteY5" fmla="*/ 1584002 h 1584007"/>
              <a:gd name="connsiteX6" fmla="*/ 0 w 515926"/>
              <a:gd name="connsiteY6" fmla="*/ 1584007 h 158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926" h="1584007" stroke="0" extrusionOk="0">
                <a:moveTo>
                  <a:pt x="0" y="0"/>
                </a:moveTo>
                <a:lnTo>
                  <a:pt x="257963" y="5"/>
                </a:lnTo>
                <a:lnTo>
                  <a:pt x="257963" y="791998"/>
                </a:lnTo>
                <a:cubicBezTo>
                  <a:pt x="257963" y="792001"/>
                  <a:pt x="373457" y="792003"/>
                  <a:pt x="515926" y="792003"/>
                </a:cubicBezTo>
                <a:lnTo>
                  <a:pt x="257963" y="792008"/>
                </a:lnTo>
                <a:lnTo>
                  <a:pt x="257963" y="1584002"/>
                </a:lnTo>
                <a:cubicBezTo>
                  <a:pt x="257963" y="1584005"/>
                  <a:pt x="142469" y="1584007"/>
                  <a:pt x="0" y="1584007"/>
                </a:cubicBezTo>
                <a:lnTo>
                  <a:pt x="0" y="0"/>
                </a:lnTo>
                <a:close/>
              </a:path>
              <a:path w="515926" h="1584007" fill="none">
                <a:moveTo>
                  <a:pt x="0" y="0"/>
                </a:moveTo>
                <a:lnTo>
                  <a:pt x="257963" y="5"/>
                </a:lnTo>
                <a:lnTo>
                  <a:pt x="300994" y="684421"/>
                </a:lnTo>
                <a:cubicBezTo>
                  <a:pt x="300994" y="684424"/>
                  <a:pt x="373457" y="792003"/>
                  <a:pt x="515926" y="792003"/>
                </a:cubicBezTo>
                <a:lnTo>
                  <a:pt x="311751" y="910341"/>
                </a:lnTo>
                <a:cubicBezTo>
                  <a:pt x="311751" y="1174339"/>
                  <a:pt x="257963" y="1320004"/>
                  <a:pt x="257963" y="1584002"/>
                </a:cubicBezTo>
                <a:cubicBezTo>
                  <a:pt x="257963" y="1584005"/>
                  <a:pt x="142469" y="1584007"/>
                  <a:pt x="0" y="1584007"/>
                </a:cubicBezTo>
              </a:path>
            </a:pathLst>
          </a:cu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 name="Правая фигурная скобка 16">
            <a:extLst>
              <a:ext uri="{FF2B5EF4-FFF2-40B4-BE49-F238E27FC236}">
                <a16:creationId xmlns:a16="http://schemas.microsoft.com/office/drawing/2014/main" id="{524BB2E9-3CCC-45B6-BED4-09061D34A12F}"/>
              </a:ext>
            </a:extLst>
          </p:cNvPr>
          <p:cNvSpPr/>
          <p:nvPr/>
        </p:nvSpPr>
        <p:spPr>
          <a:xfrm rot="10800000">
            <a:off x="10383654" y="3428484"/>
            <a:ext cx="360863" cy="1823913"/>
          </a:xfrm>
          <a:custGeom>
            <a:avLst/>
            <a:gdLst>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7" fmla="*/ 0 w 515926"/>
              <a:gd name="connsiteY7" fmla="*/ 0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7" fmla="*/ 0 w 515926"/>
              <a:gd name="connsiteY7" fmla="*/ 0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365539 w 515926"/>
              <a:gd name="connsiteY4" fmla="*/ 985645 h 1584007"/>
              <a:gd name="connsiteX5" fmla="*/ 257963 w 515926"/>
              <a:gd name="connsiteY5" fmla="*/ 1584002 h 1584007"/>
              <a:gd name="connsiteX6" fmla="*/ 0 w 515926"/>
              <a:gd name="connsiteY6" fmla="*/ 1584007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7" fmla="*/ 0 w 515926"/>
              <a:gd name="connsiteY7" fmla="*/ 0 h 1584007"/>
              <a:gd name="connsiteX0" fmla="*/ 0 w 515926"/>
              <a:gd name="connsiteY0" fmla="*/ 0 h 1584007"/>
              <a:gd name="connsiteX1" fmla="*/ 257963 w 515926"/>
              <a:gd name="connsiteY1" fmla="*/ 5 h 1584007"/>
              <a:gd name="connsiteX2" fmla="*/ 376298 w 515926"/>
              <a:gd name="connsiteY2" fmla="*/ 544572 h 1584007"/>
              <a:gd name="connsiteX3" fmla="*/ 515926 w 515926"/>
              <a:gd name="connsiteY3" fmla="*/ 792003 h 1584007"/>
              <a:gd name="connsiteX4" fmla="*/ 365539 w 515926"/>
              <a:gd name="connsiteY4" fmla="*/ 985645 h 1584007"/>
              <a:gd name="connsiteX5" fmla="*/ 257963 w 515926"/>
              <a:gd name="connsiteY5" fmla="*/ 1584002 h 1584007"/>
              <a:gd name="connsiteX6" fmla="*/ 0 w 515926"/>
              <a:gd name="connsiteY6" fmla="*/ 1584007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7" fmla="*/ 0 w 515926"/>
              <a:gd name="connsiteY7" fmla="*/ 0 h 1584007"/>
              <a:gd name="connsiteX0" fmla="*/ 0 w 515926"/>
              <a:gd name="connsiteY0" fmla="*/ 0 h 1584007"/>
              <a:gd name="connsiteX1" fmla="*/ 257963 w 515926"/>
              <a:gd name="connsiteY1" fmla="*/ 5 h 1584007"/>
              <a:gd name="connsiteX2" fmla="*/ 376298 w 515926"/>
              <a:gd name="connsiteY2" fmla="*/ 544572 h 1584007"/>
              <a:gd name="connsiteX3" fmla="*/ 515926 w 515926"/>
              <a:gd name="connsiteY3" fmla="*/ 792003 h 1584007"/>
              <a:gd name="connsiteX4" fmla="*/ 311751 w 515926"/>
              <a:gd name="connsiteY4" fmla="*/ 910341 h 1584007"/>
              <a:gd name="connsiteX5" fmla="*/ 257963 w 515926"/>
              <a:gd name="connsiteY5" fmla="*/ 1584002 h 1584007"/>
              <a:gd name="connsiteX6" fmla="*/ 0 w 515926"/>
              <a:gd name="connsiteY6" fmla="*/ 1584007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7" fmla="*/ 0 w 515926"/>
              <a:gd name="connsiteY7" fmla="*/ 0 h 1584007"/>
              <a:gd name="connsiteX0" fmla="*/ 0 w 515926"/>
              <a:gd name="connsiteY0" fmla="*/ 0 h 1584007"/>
              <a:gd name="connsiteX1" fmla="*/ 257963 w 515926"/>
              <a:gd name="connsiteY1" fmla="*/ 5 h 1584007"/>
              <a:gd name="connsiteX2" fmla="*/ 300994 w 515926"/>
              <a:gd name="connsiteY2" fmla="*/ 684421 h 1584007"/>
              <a:gd name="connsiteX3" fmla="*/ 515926 w 515926"/>
              <a:gd name="connsiteY3" fmla="*/ 792003 h 1584007"/>
              <a:gd name="connsiteX4" fmla="*/ 311751 w 515926"/>
              <a:gd name="connsiteY4" fmla="*/ 910341 h 1584007"/>
              <a:gd name="connsiteX5" fmla="*/ 257963 w 515926"/>
              <a:gd name="connsiteY5" fmla="*/ 1584002 h 1584007"/>
              <a:gd name="connsiteX6" fmla="*/ 0 w 515926"/>
              <a:gd name="connsiteY6" fmla="*/ 1584007 h 158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926" h="1584007" stroke="0" extrusionOk="0">
                <a:moveTo>
                  <a:pt x="0" y="0"/>
                </a:moveTo>
                <a:lnTo>
                  <a:pt x="257963" y="5"/>
                </a:lnTo>
                <a:lnTo>
                  <a:pt x="257963" y="791998"/>
                </a:lnTo>
                <a:cubicBezTo>
                  <a:pt x="257963" y="792001"/>
                  <a:pt x="373457" y="792003"/>
                  <a:pt x="515926" y="792003"/>
                </a:cubicBezTo>
                <a:lnTo>
                  <a:pt x="257963" y="792008"/>
                </a:lnTo>
                <a:lnTo>
                  <a:pt x="257963" y="1584002"/>
                </a:lnTo>
                <a:cubicBezTo>
                  <a:pt x="257963" y="1584005"/>
                  <a:pt x="142469" y="1584007"/>
                  <a:pt x="0" y="1584007"/>
                </a:cubicBezTo>
                <a:lnTo>
                  <a:pt x="0" y="0"/>
                </a:lnTo>
                <a:close/>
              </a:path>
              <a:path w="515926" h="1584007" fill="none">
                <a:moveTo>
                  <a:pt x="0" y="0"/>
                </a:moveTo>
                <a:lnTo>
                  <a:pt x="257963" y="5"/>
                </a:lnTo>
                <a:lnTo>
                  <a:pt x="300994" y="684421"/>
                </a:lnTo>
                <a:cubicBezTo>
                  <a:pt x="300994" y="684424"/>
                  <a:pt x="373457" y="792003"/>
                  <a:pt x="515926" y="792003"/>
                </a:cubicBezTo>
                <a:lnTo>
                  <a:pt x="311751" y="910341"/>
                </a:lnTo>
                <a:cubicBezTo>
                  <a:pt x="311751" y="1174339"/>
                  <a:pt x="257963" y="1320004"/>
                  <a:pt x="257963" y="1584002"/>
                </a:cubicBezTo>
                <a:cubicBezTo>
                  <a:pt x="257963" y="1584005"/>
                  <a:pt x="142469" y="1584007"/>
                  <a:pt x="0" y="1584007"/>
                </a:cubicBezTo>
              </a:path>
            </a:pathLst>
          </a:cu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Прямоугольник 27">
            <a:extLst>
              <a:ext uri="{FF2B5EF4-FFF2-40B4-BE49-F238E27FC236}">
                <a16:creationId xmlns:a16="http://schemas.microsoft.com/office/drawing/2014/main" id="{C25AF3D3-FB86-4AC0-8518-3BBDCEACDDC2}"/>
              </a:ext>
            </a:extLst>
          </p:cNvPr>
          <p:cNvSpPr/>
          <p:nvPr/>
        </p:nvSpPr>
        <p:spPr>
          <a:xfrm>
            <a:off x="2845855" y="5028129"/>
            <a:ext cx="2110576" cy="707886"/>
          </a:xfrm>
          <a:prstGeom prst="rect">
            <a:avLst/>
          </a:prstGeom>
        </p:spPr>
        <p:txBody>
          <a:bodyPr wrap="square">
            <a:spAutoFit/>
          </a:bodyPr>
          <a:lstStyle/>
          <a:p>
            <a:r>
              <a:rPr lang="ru-RU" sz="1000" b="1" dirty="0" err="1">
                <a:solidFill>
                  <a:srgbClr val="000000"/>
                </a:solidFill>
                <a:latin typeface="Arial" panose="020B0604020202020204" pitchFamily="34" charset="0"/>
                <a:cs typeface="Arial" panose="020B0604020202020204" pitchFamily="34" charset="0"/>
              </a:rPr>
              <a:t>Ozon</a:t>
            </a:r>
            <a:r>
              <a:rPr lang="ru-RU" sz="1000" b="1" dirty="0">
                <a:solidFill>
                  <a:srgbClr val="000000"/>
                </a:solidFill>
                <a:latin typeface="Arial" panose="020B0604020202020204" pitchFamily="34" charset="0"/>
                <a:cs typeface="Arial" panose="020B0604020202020204" pitchFamily="34" charset="0"/>
              </a:rPr>
              <a:t> открыл три аптечных пункта — </a:t>
            </a:r>
            <a:endParaRPr lang="en-GB" sz="1000" b="1" dirty="0">
              <a:solidFill>
                <a:srgbClr val="000000"/>
              </a:solidFill>
              <a:latin typeface="Arial" panose="020B0604020202020204" pitchFamily="34" charset="0"/>
              <a:cs typeface="Arial" panose="020B0604020202020204" pitchFamily="34" charset="0"/>
            </a:endParaRPr>
          </a:p>
          <a:p>
            <a:r>
              <a:rPr lang="ru-RU" sz="1000" b="1" dirty="0">
                <a:solidFill>
                  <a:srgbClr val="000000"/>
                </a:solidFill>
                <a:latin typeface="Arial" panose="020B0604020202020204" pitchFamily="34" charset="0"/>
                <a:cs typeface="Arial" panose="020B0604020202020204" pitchFamily="34" charset="0"/>
              </a:rPr>
              <a:t>в Москве, Твери и Петербурге,</a:t>
            </a:r>
          </a:p>
        </p:txBody>
      </p:sp>
      <p:sp>
        <p:nvSpPr>
          <p:cNvPr id="29" name="Прямоугольник 28">
            <a:extLst>
              <a:ext uri="{FF2B5EF4-FFF2-40B4-BE49-F238E27FC236}">
                <a16:creationId xmlns:a16="http://schemas.microsoft.com/office/drawing/2014/main" id="{0FA8B231-C105-4EA6-A5F6-994194B12FF9}"/>
              </a:ext>
            </a:extLst>
          </p:cNvPr>
          <p:cNvSpPr/>
          <p:nvPr/>
        </p:nvSpPr>
        <p:spPr>
          <a:xfrm>
            <a:off x="1668378" y="1436477"/>
            <a:ext cx="5009217" cy="923330"/>
          </a:xfrm>
          <a:prstGeom prst="rect">
            <a:avLst/>
          </a:prstGeom>
        </p:spPr>
        <p:txBody>
          <a:bodyPr wrap="square">
            <a:spAutoFit/>
          </a:bodyPr>
          <a:lstStyle/>
          <a:p>
            <a:r>
              <a:rPr lang="ru-RU" dirty="0">
                <a:solidFill>
                  <a:prstClr val="black"/>
                </a:solidFill>
                <a:latin typeface="Arial" panose="020B0604020202020204" pitchFamily="34" charset="0"/>
                <a:cs typeface="Arial" panose="020B0604020202020204" pitchFamily="34" charset="0"/>
              </a:rPr>
              <a:t>17 марта Владимир Путин подписал указ, разрешающий дистанционную продажу безрецептурных ЛС</a:t>
            </a:r>
            <a:endParaRPr lang="ru-RU" dirty="0">
              <a:solidFill>
                <a:prstClr val="black"/>
              </a:solidFill>
              <a:latin typeface="Times New Roman"/>
            </a:endParaRPr>
          </a:p>
        </p:txBody>
      </p:sp>
      <p:pic>
        <p:nvPicPr>
          <p:cNvPr id="31" name="Picture 10" descr="A close up of a logo&#10;&#10;Description automatically generated">
            <a:extLst>
              <a:ext uri="{FF2B5EF4-FFF2-40B4-BE49-F238E27FC236}">
                <a16:creationId xmlns:a16="http://schemas.microsoft.com/office/drawing/2014/main" id="{4FEA6C7B-0A4C-4AA8-9677-6C0B2630404C}"/>
              </a:ext>
            </a:extLst>
          </p:cNvPr>
          <p:cNvPicPr>
            <a:picLocks noChangeAspect="1"/>
          </p:cNvPicPr>
          <p:nvPr/>
        </p:nvPicPr>
        <p:blipFill>
          <a:blip r:embed="rId5"/>
          <a:stretch>
            <a:fillRect/>
          </a:stretch>
        </p:blipFill>
        <p:spPr>
          <a:xfrm>
            <a:off x="478043" y="4725010"/>
            <a:ext cx="1584867" cy="939181"/>
          </a:xfrm>
          <a:prstGeom prst="rect">
            <a:avLst/>
          </a:prstGeom>
        </p:spPr>
      </p:pic>
      <p:pic>
        <p:nvPicPr>
          <p:cNvPr id="32" name="Picture 14" descr="A picture containing drawing&#10;&#10;Description automatically generated">
            <a:extLst>
              <a:ext uri="{FF2B5EF4-FFF2-40B4-BE49-F238E27FC236}">
                <a16:creationId xmlns:a16="http://schemas.microsoft.com/office/drawing/2014/main" id="{4DB3539B-1B00-45F0-8280-AEAF4713BEE6}"/>
              </a:ext>
            </a:extLst>
          </p:cNvPr>
          <p:cNvPicPr>
            <a:picLocks noChangeAspect="1"/>
          </p:cNvPicPr>
          <p:nvPr/>
        </p:nvPicPr>
        <p:blipFill>
          <a:blip r:embed="rId6"/>
          <a:stretch>
            <a:fillRect/>
          </a:stretch>
        </p:blipFill>
        <p:spPr>
          <a:xfrm>
            <a:off x="846978" y="3411381"/>
            <a:ext cx="1019746" cy="223071"/>
          </a:xfrm>
          <a:prstGeom prst="rect">
            <a:avLst/>
          </a:prstGeom>
        </p:spPr>
      </p:pic>
      <p:pic>
        <p:nvPicPr>
          <p:cNvPr id="33" name="Picture 16" descr="A picture containing drawing&#10;&#10;Description automatically generated">
            <a:extLst>
              <a:ext uri="{FF2B5EF4-FFF2-40B4-BE49-F238E27FC236}">
                <a16:creationId xmlns:a16="http://schemas.microsoft.com/office/drawing/2014/main" id="{78658306-42E6-4017-9230-7E6FAB371ED2}"/>
              </a:ext>
            </a:extLst>
          </p:cNvPr>
          <p:cNvPicPr>
            <a:picLocks noChangeAspect="1"/>
          </p:cNvPicPr>
          <p:nvPr/>
        </p:nvPicPr>
        <p:blipFill>
          <a:blip r:embed="rId7"/>
          <a:stretch>
            <a:fillRect/>
          </a:stretch>
        </p:blipFill>
        <p:spPr>
          <a:xfrm>
            <a:off x="739243" y="4050798"/>
            <a:ext cx="1158575" cy="579288"/>
          </a:xfrm>
          <a:prstGeom prst="rect">
            <a:avLst/>
          </a:prstGeom>
        </p:spPr>
      </p:pic>
      <p:pic>
        <p:nvPicPr>
          <p:cNvPr id="34" name="Рисунок 33">
            <a:extLst>
              <a:ext uri="{FF2B5EF4-FFF2-40B4-BE49-F238E27FC236}">
                <a16:creationId xmlns:a16="http://schemas.microsoft.com/office/drawing/2014/main" id="{68AFFC8E-BB08-4FB9-BF79-FF94CCD02019}"/>
              </a:ext>
            </a:extLst>
          </p:cNvPr>
          <p:cNvPicPr>
            <a:picLocks noChangeAspect="1"/>
          </p:cNvPicPr>
          <p:nvPr/>
        </p:nvPicPr>
        <p:blipFill>
          <a:blip r:embed="rId8"/>
          <a:stretch>
            <a:fillRect/>
          </a:stretch>
        </p:blipFill>
        <p:spPr>
          <a:xfrm>
            <a:off x="8699236" y="3627468"/>
            <a:ext cx="1427804" cy="1425947"/>
          </a:xfrm>
          <a:prstGeom prst="rect">
            <a:avLst/>
          </a:prstGeom>
        </p:spPr>
      </p:pic>
      <p:pic>
        <p:nvPicPr>
          <p:cNvPr id="35" name="Picture 28" descr="A close up of a logo&#10;&#10;Description automatically generated">
            <a:extLst>
              <a:ext uri="{FF2B5EF4-FFF2-40B4-BE49-F238E27FC236}">
                <a16:creationId xmlns:a16="http://schemas.microsoft.com/office/drawing/2014/main" id="{0AA81C1A-706F-435B-9891-DAF243AC93EB}"/>
              </a:ext>
            </a:extLst>
          </p:cNvPr>
          <p:cNvPicPr>
            <a:picLocks noChangeAspect="1"/>
          </p:cNvPicPr>
          <p:nvPr/>
        </p:nvPicPr>
        <p:blipFill>
          <a:blip r:embed="rId9"/>
          <a:stretch>
            <a:fillRect/>
          </a:stretch>
        </p:blipFill>
        <p:spPr>
          <a:xfrm>
            <a:off x="10933464" y="4071056"/>
            <a:ext cx="786879" cy="786879"/>
          </a:xfrm>
          <a:prstGeom prst="rect">
            <a:avLst/>
          </a:prstGeom>
        </p:spPr>
      </p:pic>
      <p:pic>
        <p:nvPicPr>
          <p:cNvPr id="36" name="Picture 7" descr="A black sign with white text&#10;&#10;Description automatically generated">
            <a:extLst>
              <a:ext uri="{FF2B5EF4-FFF2-40B4-BE49-F238E27FC236}">
                <a16:creationId xmlns:a16="http://schemas.microsoft.com/office/drawing/2014/main" id="{0769C2FF-8C8E-4567-AE9C-BB3CF5D544B4}"/>
              </a:ext>
            </a:extLst>
          </p:cNvPr>
          <p:cNvPicPr>
            <a:picLocks noChangeAspect="1"/>
          </p:cNvPicPr>
          <p:nvPr/>
        </p:nvPicPr>
        <p:blipFill>
          <a:blip r:embed="rId10"/>
          <a:stretch>
            <a:fillRect/>
          </a:stretch>
        </p:blipFill>
        <p:spPr>
          <a:xfrm>
            <a:off x="7130604" y="4241036"/>
            <a:ext cx="547962" cy="376183"/>
          </a:xfrm>
          <a:prstGeom prst="rect">
            <a:avLst/>
          </a:prstGeom>
        </p:spPr>
      </p:pic>
      <p:pic>
        <p:nvPicPr>
          <p:cNvPr id="37" name="Picture 20">
            <a:extLst>
              <a:ext uri="{FF2B5EF4-FFF2-40B4-BE49-F238E27FC236}">
                <a16:creationId xmlns:a16="http://schemas.microsoft.com/office/drawing/2014/main" id="{27958C2A-0F6A-4B71-A2F8-15AE6CC7587C}"/>
              </a:ext>
            </a:extLst>
          </p:cNvPr>
          <p:cNvPicPr>
            <a:picLocks noChangeAspect="1"/>
          </p:cNvPicPr>
          <p:nvPr/>
        </p:nvPicPr>
        <p:blipFill>
          <a:blip r:embed="rId11"/>
          <a:stretch>
            <a:fillRect/>
          </a:stretch>
        </p:blipFill>
        <p:spPr>
          <a:xfrm>
            <a:off x="11036674" y="5016854"/>
            <a:ext cx="580457" cy="575621"/>
          </a:xfrm>
          <a:prstGeom prst="rect">
            <a:avLst/>
          </a:prstGeom>
        </p:spPr>
      </p:pic>
      <p:pic>
        <p:nvPicPr>
          <p:cNvPr id="38" name="Picture 26" descr="A close up of a sign&#10;&#10;Description automatically generated">
            <a:extLst>
              <a:ext uri="{FF2B5EF4-FFF2-40B4-BE49-F238E27FC236}">
                <a16:creationId xmlns:a16="http://schemas.microsoft.com/office/drawing/2014/main" id="{47C8944C-3136-45EF-8810-FFB730FA0983}"/>
              </a:ext>
            </a:extLst>
          </p:cNvPr>
          <p:cNvPicPr>
            <a:picLocks noChangeAspect="1"/>
          </p:cNvPicPr>
          <p:nvPr/>
        </p:nvPicPr>
        <p:blipFill>
          <a:blip r:embed="rId12"/>
          <a:stretch>
            <a:fillRect/>
          </a:stretch>
        </p:blipFill>
        <p:spPr>
          <a:xfrm>
            <a:off x="6966666" y="4804562"/>
            <a:ext cx="875838" cy="875838"/>
          </a:xfrm>
          <a:prstGeom prst="rect">
            <a:avLst/>
          </a:prstGeom>
        </p:spPr>
      </p:pic>
      <p:pic>
        <p:nvPicPr>
          <p:cNvPr id="39" name="Picture 33" descr="A close up of a logo&#10;&#10;Description automatically generated">
            <a:extLst>
              <a:ext uri="{FF2B5EF4-FFF2-40B4-BE49-F238E27FC236}">
                <a16:creationId xmlns:a16="http://schemas.microsoft.com/office/drawing/2014/main" id="{BC841F4D-7ADA-4A93-85CA-704CEDE32C99}"/>
              </a:ext>
            </a:extLst>
          </p:cNvPr>
          <p:cNvPicPr>
            <a:picLocks noChangeAspect="1"/>
          </p:cNvPicPr>
          <p:nvPr/>
        </p:nvPicPr>
        <p:blipFill>
          <a:blip r:embed="rId13"/>
          <a:stretch>
            <a:fillRect/>
          </a:stretch>
        </p:blipFill>
        <p:spPr>
          <a:xfrm>
            <a:off x="10776476" y="3007974"/>
            <a:ext cx="1063082" cy="1063082"/>
          </a:xfrm>
          <a:prstGeom prst="rect">
            <a:avLst/>
          </a:prstGeom>
        </p:spPr>
      </p:pic>
      <p:pic>
        <p:nvPicPr>
          <p:cNvPr id="40" name="Picture 31" descr="A picture containing drawing&#10;&#10;Description automatically generated">
            <a:extLst>
              <a:ext uri="{FF2B5EF4-FFF2-40B4-BE49-F238E27FC236}">
                <a16:creationId xmlns:a16="http://schemas.microsoft.com/office/drawing/2014/main" id="{F436D514-E61E-4E2B-9CA7-BDDCA6AF4562}"/>
              </a:ext>
            </a:extLst>
          </p:cNvPr>
          <p:cNvPicPr>
            <a:picLocks noChangeAspect="1"/>
          </p:cNvPicPr>
          <p:nvPr/>
        </p:nvPicPr>
        <p:blipFill>
          <a:blip r:embed="rId14"/>
          <a:stretch>
            <a:fillRect/>
          </a:stretch>
        </p:blipFill>
        <p:spPr>
          <a:xfrm>
            <a:off x="7062167" y="3333689"/>
            <a:ext cx="1063083" cy="339596"/>
          </a:xfrm>
          <a:prstGeom prst="rect">
            <a:avLst/>
          </a:prstGeom>
        </p:spPr>
      </p:pic>
      <p:sp>
        <p:nvSpPr>
          <p:cNvPr id="41" name="Правая фигурная скобка 16">
            <a:extLst>
              <a:ext uri="{FF2B5EF4-FFF2-40B4-BE49-F238E27FC236}">
                <a16:creationId xmlns:a16="http://schemas.microsoft.com/office/drawing/2014/main" id="{B76EB423-21B5-4966-84AF-351E69628DAF}"/>
              </a:ext>
            </a:extLst>
          </p:cNvPr>
          <p:cNvSpPr/>
          <p:nvPr/>
        </p:nvSpPr>
        <p:spPr>
          <a:xfrm>
            <a:off x="8314197" y="3487408"/>
            <a:ext cx="360863" cy="1823913"/>
          </a:xfrm>
          <a:custGeom>
            <a:avLst/>
            <a:gdLst>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7" fmla="*/ 0 w 515926"/>
              <a:gd name="connsiteY7" fmla="*/ 0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7" fmla="*/ 0 w 515926"/>
              <a:gd name="connsiteY7" fmla="*/ 0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365539 w 515926"/>
              <a:gd name="connsiteY4" fmla="*/ 985645 h 1584007"/>
              <a:gd name="connsiteX5" fmla="*/ 257963 w 515926"/>
              <a:gd name="connsiteY5" fmla="*/ 1584002 h 1584007"/>
              <a:gd name="connsiteX6" fmla="*/ 0 w 515926"/>
              <a:gd name="connsiteY6" fmla="*/ 1584007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7" fmla="*/ 0 w 515926"/>
              <a:gd name="connsiteY7" fmla="*/ 0 h 1584007"/>
              <a:gd name="connsiteX0" fmla="*/ 0 w 515926"/>
              <a:gd name="connsiteY0" fmla="*/ 0 h 1584007"/>
              <a:gd name="connsiteX1" fmla="*/ 257963 w 515926"/>
              <a:gd name="connsiteY1" fmla="*/ 5 h 1584007"/>
              <a:gd name="connsiteX2" fmla="*/ 376298 w 515926"/>
              <a:gd name="connsiteY2" fmla="*/ 544572 h 1584007"/>
              <a:gd name="connsiteX3" fmla="*/ 515926 w 515926"/>
              <a:gd name="connsiteY3" fmla="*/ 792003 h 1584007"/>
              <a:gd name="connsiteX4" fmla="*/ 365539 w 515926"/>
              <a:gd name="connsiteY4" fmla="*/ 985645 h 1584007"/>
              <a:gd name="connsiteX5" fmla="*/ 257963 w 515926"/>
              <a:gd name="connsiteY5" fmla="*/ 1584002 h 1584007"/>
              <a:gd name="connsiteX6" fmla="*/ 0 w 515926"/>
              <a:gd name="connsiteY6" fmla="*/ 1584007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7" fmla="*/ 0 w 515926"/>
              <a:gd name="connsiteY7" fmla="*/ 0 h 1584007"/>
              <a:gd name="connsiteX0" fmla="*/ 0 w 515926"/>
              <a:gd name="connsiteY0" fmla="*/ 0 h 1584007"/>
              <a:gd name="connsiteX1" fmla="*/ 257963 w 515926"/>
              <a:gd name="connsiteY1" fmla="*/ 5 h 1584007"/>
              <a:gd name="connsiteX2" fmla="*/ 376298 w 515926"/>
              <a:gd name="connsiteY2" fmla="*/ 544572 h 1584007"/>
              <a:gd name="connsiteX3" fmla="*/ 515926 w 515926"/>
              <a:gd name="connsiteY3" fmla="*/ 792003 h 1584007"/>
              <a:gd name="connsiteX4" fmla="*/ 311751 w 515926"/>
              <a:gd name="connsiteY4" fmla="*/ 910341 h 1584007"/>
              <a:gd name="connsiteX5" fmla="*/ 257963 w 515926"/>
              <a:gd name="connsiteY5" fmla="*/ 1584002 h 1584007"/>
              <a:gd name="connsiteX6" fmla="*/ 0 w 515926"/>
              <a:gd name="connsiteY6" fmla="*/ 1584007 h 1584007"/>
              <a:gd name="connsiteX0" fmla="*/ 0 w 515926"/>
              <a:gd name="connsiteY0" fmla="*/ 0 h 1584007"/>
              <a:gd name="connsiteX1" fmla="*/ 257963 w 515926"/>
              <a:gd name="connsiteY1" fmla="*/ 5 h 1584007"/>
              <a:gd name="connsiteX2" fmla="*/ 257963 w 515926"/>
              <a:gd name="connsiteY2" fmla="*/ 791998 h 1584007"/>
              <a:gd name="connsiteX3" fmla="*/ 515926 w 515926"/>
              <a:gd name="connsiteY3" fmla="*/ 792003 h 1584007"/>
              <a:gd name="connsiteX4" fmla="*/ 257963 w 515926"/>
              <a:gd name="connsiteY4" fmla="*/ 792008 h 1584007"/>
              <a:gd name="connsiteX5" fmla="*/ 257963 w 515926"/>
              <a:gd name="connsiteY5" fmla="*/ 1584002 h 1584007"/>
              <a:gd name="connsiteX6" fmla="*/ 0 w 515926"/>
              <a:gd name="connsiteY6" fmla="*/ 1584007 h 1584007"/>
              <a:gd name="connsiteX7" fmla="*/ 0 w 515926"/>
              <a:gd name="connsiteY7" fmla="*/ 0 h 1584007"/>
              <a:gd name="connsiteX0" fmla="*/ 0 w 515926"/>
              <a:gd name="connsiteY0" fmla="*/ 0 h 1584007"/>
              <a:gd name="connsiteX1" fmla="*/ 257963 w 515926"/>
              <a:gd name="connsiteY1" fmla="*/ 5 h 1584007"/>
              <a:gd name="connsiteX2" fmla="*/ 300994 w 515926"/>
              <a:gd name="connsiteY2" fmla="*/ 684421 h 1584007"/>
              <a:gd name="connsiteX3" fmla="*/ 515926 w 515926"/>
              <a:gd name="connsiteY3" fmla="*/ 792003 h 1584007"/>
              <a:gd name="connsiteX4" fmla="*/ 311751 w 515926"/>
              <a:gd name="connsiteY4" fmla="*/ 910341 h 1584007"/>
              <a:gd name="connsiteX5" fmla="*/ 257963 w 515926"/>
              <a:gd name="connsiteY5" fmla="*/ 1584002 h 1584007"/>
              <a:gd name="connsiteX6" fmla="*/ 0 w 515926"/>
              <a:gd name="connsiteY6" fmla="*/ 1584007 h 158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926" h="1584007" stroke="0" extrusionOk="0">
                <a:moveTo>
                  <a:pt x="0" y="0"/>
                </a:moveTo>
                <a:lnTo>
                  <a:pt x="257963" y="5"/>
                </a:lnTo>
                <a:lnTo>
                  <a:pt x="257963" y="791998"/>
                </a:lnTo>
                <a:cubicBezTo>
                  <a:pt x="257963" y="792001"/>
                  <a:pt x="373457" y="792003"/>
                  <a:pt x="515926" y="792003"/>
                </a:cubicBezTo>
                <a:lnTo>
                  <a:pt x="257963" y="792008"/>
                </a:lnTo>
                <a:lnTo>
                  <a:pt x="257963" y="1584002"/>
                </a:lnTo>
                <a:cubicBezTo>
                  <a:pt x="257963" y="1584005"/>
                  <a:pt x="142469" y="1584007"/>
                  <a:pt x="0" y="1584007"/>
                </a:cubicBezTo>
                <a:lnTo>
                  <a:pt x="0" y="0"/>
                </a:lnTo>
                <a:close/>
              </a:path>
              <a:path w="515926" h="1584007" fill="none">
                <a:moveTo>
                  <a:pt x="0" y="0"/>
                </a:moveTo>
                <a:lnTo>
                  <a:pt x="257963" y="5"/>
                </a:lnTo>
                <a:lnTo>
                  <a:pt x="300994" y="684421"/>
                </a:lnTo>
                <a:cubicBezTo>
                  <a:pt x="300994" y="684424"/>
                  <a:pt x="373457" y="792003"/>
                  <a:pt x="515926" y="792003"/>
                </a:cubicBezTo>
                <a:lnTo>
                  <a:pt x="311751" y="910341"/>
                </a:lnTo>
                <a:cubicBezTo>
                  <a:pt x="311751" y="1174339"/>
                  <a:pt x="257963" y="1320004"/>
                  <a:pt x="257963" y="1584002"/>
                </a:cubicBezTo>
                <a:cubicBezTo>
                  <a:pt x="257963" y="1584005"/>
                  <a:pt x="142469" y="1584007"/>
                  <a:pt x="0" y="1584007"/>
                </a:cubicBezTo>
              </a:path>
            </a:pathLst>
          </a:cu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2" name="Picture 39" descr="A picture containing drawing, table&#10;&#10;Description automatically generated">
            <a:extLst>
              <a:ext uri="{FF2B5EF4-FFF2-40B4-BE49-F238E27FC236}">
                <a16:creationId xmlns:a16="http://schemas.microsoft.com/office/drawing/2014/main" id="{C90FC14E-FD65-4FF8-B8ED-18C240F2728A}"/>
              </a:ext>
            </a:extLst>
          </p:cNvPr>
          <p:cNvPicPr>
            <a:picLocks noChangeAspect="1"/>
          </p:cNvPicPr>
          <p:nvPr/>
        </p:nvPicPr>
        <p:blipFill>
          <a:blip r:embed="rId15"/>
          <a:stretch>
            <a:fillRect/>
          </a:stretch>
        </p:blipFill>
        <p:spPr>
          <a:xfrm>
            <a:off x="6610022" y="2202282"/>
            <a:ext cx="1360050" cy="712614"/>
          </a:xfrm>
          <a:prstGeom prst="rect">
            <a:avLst/>
          </a:prstGeom>
        </p:spPr>
      </p:pic>
      <p:pic>
        <p:nvPicPr>
          <p:cNvPr id="43" name="Picture 41" descr="A close up of a logo&#10;&#10;Description automatically generated">
            <a:extLst>
              <a:ext uri="{FF2B5EF4-FFF2-40B4-BE49-F238E27FC236}">
                <a16:creationId xmlns:a16="http://schemas.microsoft.com/office/drawing/2014/main" id="{1A6AF06E-5750-4847-B13A-B7BCFAAD666E}"/>
              </a:ext>
            </a:extLst>
          </p:cNvPr>
          <p:cNvPicPr>
            <a:picLocks noChangeAspect="1"/>
          </p:cNvPicPr>
          <p:nvPr/>
        </p:nvPicPr>
        <p:blipFill>
          <a:blip r:embed="rId16"/>
          <a:stretch>
            <a:fillRect/>
          </a:stretch>
        </p:blipFill>
        <p:spPr>
          <a:xfrm>
            <a:off x="8207127" y="2166088"/>
            <a:ext cx="1150744" cy="785003"/>
          </a:xfrm>
          <a:prstGeom prst="rect">
            <a:avLst/>
          </a:prstGeom>
        </p:spPr>
      </p:pic>
      <p:pic>
        <p:nvPicPr>
          <p:cNvPr id="44" name="Picture 48" descr="A picture containing drawing&#10;&#10;Description automatically generated">
            <a:extLst>
              <a:ext uri="{FF2B5EF4-FFF2-40B4-BE49-F238E27FC236}">
                <a16:creationId xmlns:a16="http://schemas.microsoft.com/office/drawing/2014/main" id="{8C1E3478-34A7-4A0E-919F-920A06675EF0}"/>
              </a:ext>
            </a:extLst>
          </p:cNvPr>
          <p:cNvPicPr>
            <a:picLocks noChangeAspect="1"/>
          </p:cNvPicPr>
          <p:nvPr/>
        </p:nvPicPr>
        <p:blipFill>
          <a:blip r:embed="rId17"/>
          <a:stretch>
            <a:fillRect/>
          </a:stretch>
        </p:blipFill>
        <p:spPr>
          <a:xfrm>
            <a:off x="9626386" y="2463580"/>
            <a:ext cx="1059056" cy="234477"/>
          </a:xfrm>
          <a:prstGeom prst="rect">
            <a:avLst/>
          </a:prstGeom>
        </p:spPr>
      </p:pic>
      <p:pic>
        <p:nvPicPr>
          <p:cNvPr id="45" name="Picture 51" descr="A close up of a sign&#10;&#10;Description automatically generated">
            <a:extLst>
              <a:ext uri="{FF2B5EF4-FFF2-40B4-BE49-F238E27FC236}">
                <a16:creationId xmlns:a16="http://schemas.microsoft.com/office/drawing/2014/main" id="{7C178D67-93B5-45FD-B137-352A2100C8FA}"/>
              </a:ext>
            </a:extLst>
          </p:cNvPr>
          <p:cNvPicPr>
            <a:picLocks noChangeAspect="1"/>
          </p:cNvPicPr>
          <p:nvPr/>
        </p:nvPicPr>
        <p:blipFill>
          <a:blip r:embed="rId18"/>
          <a:stretch>
            <a:fillRect/>
          </a:stretch>
        </p:blipFill>
        <p:spPr>
          <a:xfrm>
            <a:off x="11045386" y="2463581"/>
            <a:ext cx="1042112" cy="234476"/>
          </a:xfrm>
          <a:prstGeom prst="rect">
            <a:avLst/>
          </a:prstGeom>
        </p:spPr>
      </p:pic>
      <p:sp>
        <p:nvSpPr>
          <p:cNvPr id="46" name="Прямоугольник 45">
            <a:extLst>
              <a:ext uri="{FF2B5EF4-FFF2-40B4-BE49-F238E27FC236}">
                <a16:creationId xmlns:a16="http://schemas.microsoft.com/office/drawing/2014/main" id="{15066AB4-F246-4B40-92B7-339C417142BE}"/>
              </a:ext>
            </a:extLst>
          </p:cNvPr>
          <p:cNvSpPr/>
          <p:nvPr/>
        </p:nvSpPr>
        <p:spPr>
          <a:xfrm>
            <a:off x="1668378" y="2441423"/>
            <a:ext cx="5125274" cy="646331"/>
          </a:xfrm>
          <a:prstGeom prst="rect">
            <a:avLst/>
          </a:prstGeom>
        </p:spPr>
        <p:txBody>
          <a:bodyPr wrap="square">
            <a:spAutoFit/>
          </a:bodyPr>
          <a:lstStyle/>
          <a:p>
            <a:r>
              <a:rPr lang="ru-RU" dirty="0">
                <a:solidFill>
                  <a:prstClr val="black"/>
                </a:solidFill>
                <a:latin typeface="Arial" panose="020B0604020202020204" pitchFamily="34" charset="0"/>
                <a:cs typeface="Arial" panose="020B0604020202020204" pitchFamily="34" charset="0"/>
              </a:rPr>
              <a:t>1 апреля разрешена дистанционная продажа </a:t>
            </a:r>
          </a:p>
          <a:p>
            <a:r>
              <a:rPr lang="ru-RU" dirty="0">
                <a:solidFill>
                  <a:prstClr val="black"/>
                </a:solidFill>
                <a:latin typeface="Arial" panose="020B0604020202020204" pitchFamily="34" charset="0"/>
                <a:cs typeface="Arial" panose="020B0604020202020204" pitchFamily="34" charset="0"/>
              </a:rPr>
              <a:t>рецептурных ЛС</a:t>
            </a:r>
            <a:endParaRPr lang="ru-RU" dirty="0">
              <a:solidFill>
                <a:prstClr val="black"/>
              </a:solidFill>
              <a:latin typeface="Times New Roman"/>
            </a:endParaRPr>
          </a:p>
        </p:txBody>
      </p:sp>
    </p:spTree>
    <p:extLst>
      <p:ext uri="{BB962C8B-B14F-4D97-AF65-F5344CB8AC3E}">
        <p14:creationId xmlns:p14="http://schemas.microsoft.com/office/powerpoint/2010/main" val="1643089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4C494D8-7407-4B1F-8E67-7AC9A935D100}"/>
              </a:ext>
            </a:extLst>
          </p:cNvPr>
          <p:cNvSpPr/>
          <p:nvPr/>
        </p:nvSpPr>
        <p:spPr>
          <a:xfrm>
            <a:off x="193966" y="301109"/>
            <a:ext cx="11998034" cy="523220"/>
          </a:xfrm>
          <a:prstGeom prst="rect">
            <a:avLst/>
          </a:prstGeom>
        </p:spPr>
        <p:txBody>
          <a:bodyPr wrap="square">
            <a:spAutoFit/>
          </a:bodyPr>
          <a:lstStyle/>
          <a:p>
            <a:r>
              <a:rPr lang="ru-RU" sz="2800" b="1" dirty="0">
                <a:latin typeface="Arial" panose="020B0604020202020204" pitchFamily="34" charset="0"/>
                <a:cs typeface="Arial" panose="020B0604020202020204" pitchFamily="34" charset="0"/>
              </a:rPr>
              <a:t>Однако потребитель пока к этому не готов </a:t>
            </a:r>
          </a:p>
        </p:txBody>
      </p:sp>
      <p:sp>
        <p:nvSpPr>
          <p:cNvPr id="30" name="TextBox 29">
            <a:extLst>
              <a:ext uri="{FF2B5EF4-FFF2-40B4-BE49-F238E27FC236}">
                <a16:creationId xmlns:a16="http://schemas.microsoft.com/office/drawing/2014/main" id="{D4AA65AD-2513-4D1E-BE07-A5C736C13E58}"/>
              </a:ext>
            </a:extLst>
          </p:cNvPr>
          <p:cNvSpPr txBox="1"/>
          <p:nvPr/>
        </p:nvSpPr>
        <p:spPr>
          <a:xfrm>
            <a:off x="1042132" y="6413655"/>
            <a:ext cx="4786802" cy="246221"/>
          </a:xfrm>
          <a:prstGeom prst="rect">
            <a:avLst/>
          </a:prstGeom>
          <a:noFill/>
        </p:spPr>
        <p:txBody>
          <a:bodyPr wrap="square" rtlCol="0">
            <a:spAutoFit/>
          </a:bodyPr>
          <a:lstStyle/>
          <a:p>
            <a:r>
              <a:rPr lang="en-US" sz="1000" dirty="0">
                <a:solidFill>
                  <a:prstClr val="black"/>
                </a:solidFill>
                <a:latin typeface="Arial"/>
              </a:rPr>
              <a:t>Romir Scan Panel. </a:t>
            </a:r>
            <a:r>
              <a:rPr lang="ru-RU" sz="1000" dirty="0">
                <a:solidFill>
                  <a:prstClr val="black"/>
                </a:solidFill>
                <a:latin typeface="Arial"/>
              </a:rPr>
              <a:t>Опрос. 12-ая неделя, Март 2020</a:t>
            </a:r>
          </a:p>
        </p:txBody>
      </p:sp>
      <p:cxnSp>
        <p:nvCxnSpPr>
          <p:cNvPr id="47" name="Прямая соединительная линия 46">
            <a:extLst>
              <a:ext uri="{FF2B5EF4-FFF2-40B4-BE49-F238E27FC236}">
                <a16:creationId xmlns:a16="http://schemas.microsoft.com/office/drawing/2014/main" id="{4BD2AEC0-DED9-48A3-9060-ABCED43A02BA}"/>
              </a:ext>
            </a:extLst>
          </p:cNvPr>
          <p:cNvCxnSpPr>
            <a:cxnSpLocks/>
          </p:cNvCxnSpPr>
          <p:nvPr/>
        </p:nvCxnSpPr>
        <p:spPr>
          <a:xfrm>
            <a:off x="3379414" y="1287202"/>
            <a:ext cx="0" cy="4161453"/>
          </a:xfrm>
          <a:prstGeom prst="line">
            <a:avLst/>
          </a:prstGeom>
          <a:noFill/>
          <a:ln w="9525" cap="flat" cmpd="sng" algn="ctr">
            <a:solidFill>
              <a:srgbClr val="EF9B11">
                <a:shade val="95000"/>
                <a:satMod val="105000"/>
              </a:srgbClr>
            </a:solidFill>
            <a:prstDash val="solid"/>
          </a:ln>
          <a:effectLst/>
        </p:spPr>
      </p:cxnSp>
      <p:sp>
        <p:nvSpPr>
          <p:cNvPr id="48" name="TextBox 47">
            <a:extLst>
              <a:ext uri="{FF2B5EF4-FFF2-40B4-BE49-F238E27FC236}">
                <a16:creationId xmlns:a16="http://schemas.microsoft.com/office/drawing/2014/main" id="{85B02608-F7F5-48F0-9AD5-AB93CF1778BC}"/>
              </a:ext>
            </a:extLst>
          </p:cNvPr>
          <p:cNvSpPr txBox="1"/>
          <p:nvPr/>
        </p:nvSpPr>
        <p:spPr>
          <a:xfrm>
            <a:off x="1233374" y="2615953"/>
            <a:ext cx="2388635" cy="707886"/>
          </a:xfrm>
          <a:prstGeom prst="rect">
            <a:avLst/>
          </a:prstGeom>
          <a:noFill/>
        </p:spPr>
        <p:txBody>
          <a:bodyPr wrap="square" rtlCol="0">
            <a:spAutoFit/>
          </a:bodyPr>
          <a:lstStyle/>
          <a:p>
            <a:pPr>
              <a:defRPr/>
            </a:pPr>
            <a:r>
              <a:rPr lang="ru-RU" sz="4000" b="1" dirty="0">
                <a:solidFill>
                  <a:srgbClr val="000000"/>
                </a:solidFill>
                <a:latin typeface="Arial"/>
              </a:rPr>
              <a:t>6%</a:t>
            </a:r>
          </a:p>
        </p:txBody>
      </p:sp>
      <p:sp>
        <p:nvSpPr>
          <p:cNvPr id="49" name="Прямоугольник 48">
            <a:extLst>
              <a:ext uri="{FF2B5EF4-FFF2-40B4-BE49-F238E27FC236}">
                <a16:creationId xmlns:a16="http://schemas.microsoft.com/office/drawing/2014/main" id="{F0E6D443-1F7C-4F53-A45D-5E760F6DC9C2}"/>
              </a:ext>
            </a:extLst>
          </p:cNvPr>
          <p:cNvSpPr/>
          <p:nvPr/>
        </p:nvSpPr>
        <p:spPr>
          <a:xfrm>
            <a:off x="814286" y="3496763"/>
            <a:ext cx="2278914" cy="1754326"/>
          </a:xfrm>
          <a:prstGeom prst="rect">
            <a:avLst/>
          </a:prstGeom>
        </p:spPr>
        <p:txBody>
          <a:bodyPr wrap="square">
            <a:spAutoFit/>
          </a:bodyPr>
          <a:lstStyle/>
          <a:p>
            <a:pPr>
              <a:defRPr/>
            </a:pPr>
            <a:r>
              <a:rPr lang="ru-RU" dirty="0">
                <a:solidFill>
                  <a:srgbClr val="000000"/>
                </a:solidFill>
                <a:latin typeface="Arial" panose="020B0604020202020204" pitchFamily="34" charset="0"/>
              </a:rPr>
              <a:t>Стали заказывать </a:t>
            </a:r>
          </a:p>
          <a:p>
            <a:pPr>
              <a:defRPr/>
            </a:pPr>
            <a:r>
              <a:rPr lang="ru-RU" dirty="0">
                <a:solidFill>
                  <a:srgbClr val="000000"/>
                </a:solidFill>
                <a:latin typeface="Arial" panose="020B0604020202020204" pitchFamily="34" charset="0"/>
              </a:rPr>
              <a:t>лекарства </a:t>
            </a:r>
          </a:p>
          <a:p>
            <a:pPr>
              <a:defRPr/>
            </a:pPr>
            <a:r>
              <a:rPr lang="ru-RU" dirty="0">
                <a:solidFill>
                  <a:srgbClr val="000000"/>
                </a:solidFill>
                <a:latin typeface="Arial" panose="020B0604020202020204" pitchFamily="34" charset="0"/>
              </a:rPr>
              <a:t>онлайн чаще, </a:t>
            </a:r>
          </a:p>
          <a:p>
            <a:pPr>
              <a:defRPr/>
            </a:pPr>
            <a:r>
              <a:rPr lang="ru-RU" dirty="0">
                <a:solidFill>
                  <a:srgbClr val="000000"/>
                </a:solidFill>
                <a:latin typeface="Arial" panose="020B0604020202020204" pitchFamily="34" charset="0"/>
              </a:rPr>
              <a:t>либо начали использовать сервис</a:t>
            </a:r>
            <a:endParaRPr lang="ru-RU" dirty="0">
              <a:solidFill>
                <a:srgbClr val="000000"/>
              </a:solidFill>
              <a:latin typeface="Arial"/>
            </a:endParaRPr>
          </a:p>
        </p:txBody>
      </p:sp>
      <p:sp>
        <p:nvSpPr>
          <p:cNvPr id="50" name="TextBox 49">
            <a:extLst>
              <a:ext uri="{FF2B5EF4-FFF2-40B4-BE49-F238E27FC236}">
                <a16:creationId xmlns:a16="http://schemas.microsoft.com/office/drawing/2014/main" id="{198B006F-06DC-4E2A-A5B6-1DF7DBB0682D}"/>
              </a:ext>
            </a:extLst>
          </p:cNvPr>
          <p:cNvSpPr txBox="1"/>
          <p:nvPr/>
        </p:nvSpPr>
        <p:spPr>
          <a:xfrm>
            <a:off x="3680378" y="2615953"/>
            <a:ext cx="1429442" cy="707886"/>
          </a:xfrm>
          <a:prstGeom prst="rect">
            <a:avLst/>
          </a:prstGeom>
          <a:noFill/>
        </p:spPr>
        <p:txBody>
          <a:bodyPr wrap="square" rtlCol="0">
            <a:spAutoFit/>
          </a:bodyPr>
          <a:lstStyle/>
          <a:p>
            <a:pPr>
              <a:defRPr/>
            </a:pPr>
            <a:r>
              <a:rPr lang="ru-RU" sz="4000" b="1" dirty="0">
                <a:solidFill>
                  <a:srgbClr val="FF8200"/>
                </a:solidFill>
                <a:latin typeface="Arial"/>
              </a:rPr>
              <a:t>37%</a:t>
            </a:r>
          </a:p>
        </p:txBody>
      </p:sp>
      <p:sp>
        <p:nvSpPr>
          <p:cNvPr id="51" name="Прямоугольник 50">
            <a:extLst>
              <a:ext uri="{FF2B5EF4-FFF2-40B4-BE49-F238E27FC236}">
                <a16:creationId xmlns:a16="http://schemas.microsoft.com/office/drawing/2014/main" id="{8F7026C2-208E-48A6-9C36-17D1A55BC446}"/>
              </a:ext>
            </a:extLst>
          </p:cNvPr>
          <p:cNvSpPr/>
          <p:nvPr/>
        </p:nvSpPr>
        <p:spPr>
          <a:xfrm>
            <a:off x="3424804" y="3516033"/>
            <a:ext cx="1857430" cy="923330"/>
          </a:xfrm>
          <a:prstGeom prst="rect">
            <a:avLst/>
          </a:prstGeom>
        </p:spPr>
        <p:txBody>
          <a:bodyPr wrap="square">
            <a:spAutoFit/>
          </a:bodyPr>
          <a:lstStyle/>
          <a:p>
            <a:pPr>
              <a:defRPr/>
            </a:pPr>
            <a:r>
              <a:rPr lang="ru-RU" dirty="0">
                <a:solidFill>
                  <a:srgbClr val="000000"/>
                </a:solidFill>
                <a:latin typeface="Arial" panose="020B0604020202020204" pitchFamily="34" charset="0"/>
              </a:rPr>
              <a:t>Пользовалась так же, как и раньше </a:t>
            </a:r>
            <a:endParaRPr lang="ru-RU" dirty="0">
              <a:solidFill>
                <a:srgbClr val="000000"/>
              </a:solidFill>
              <a:latin typeface="Arial"/>
            </a:endParaRPr>
          </a:p>
        </p:txBody>
      </p:sp>
      <p:sp>
        <p:nvSpPr>
          <p:cNvPr id="52" name="TextBox 51">
            <a:extLst>
              <a:ext uri="{FF2B5EF4-FFF2-40B4-BE49-F238E27FC236}">
                <a16:creationId xmlns:a16="http://schemas.microsoft.com/office/drawing/2014/main" id="{5F5E2AF9-4352-4F99-92C8-FE525420E586}"/>
              </a:ext>
            </a:extLst>
          </p:cNvPr>
          <p:cNvSpPr txBox="1"/>
          <p:nvPr/>
        </p:nvSpPr>
        <p:spPr>
          <a:xfrm>
            <a:off x="5962066" y="2613519"/>
            <a:ext cx="2388635" cy="707886"/>
          </a:xfrm>
          <a:prstGeom prst="rect">
            <a:avLst/>
          </a:prstGeom>
          <a:noFill/>
        </p:spPr>
        <p:txBody>
          <a:bodyPr wrap="square" rtlCol="0">
            <a:spAutoFit/>
          </a:bodyPr>
          <a:lstStyle/>
          <a:p>
            <a:pPr>
              <a:defRPr/>
            </a:pPr>
            <a:r>
              <a:rPr lang="ru-RU" sz="4000" b="1" dirty="0">
                <a:solidFill>
                  <a:srgbClr val="FF8200"/>
                </a:solidFill>
                <a:latin typeface="Arial"/>
              </a:rPr>
              <a:t>57%</a:t>
            </a:r>
          </a:p>
        </p:txBody>
      </p:sp>
      <p:sp>
        <p:nvSpPr>
          <p:cNvPr id="53" name="Прямоугольник 52">
            <a:extLst>
              <a:ext uri="{FF2B5EF4-FFF2-40B4-BE49-F238E27FC236}">
                <a16:creationId xmlns:a16="http://schemas.microsoft.com/office/drawing/2014/main" id="{EFB59F87-5AE5-4EF0-8A83-FE3C60C280DA}"/>
              </a:ext>
            </a:extLst>
          </p:cNvPr>
          <p:cNvSpPr/>
          <p:nvPr/>
        </p:nvSpPr>
        <p:spPr>
          <a:xfrm>
            <a:off x="5610070" y="3501877"/>
            <a:ext cx="2062704" cy="1200329"/>
          </a:xfrm>
          <a:prstGeom prst="rect">
            <a:avLst/>
          </a:prstGeom>
        </p:spPr>
        <p:txBody>
          <a:bodyPr wrap="square">
            <a:spAutoFit/>
          </a:bodyPr>
          <a:lstStyle/>
          <a:p>
            <a:pPr>
              <a:defRPr/>
            </a:pPr>
            <a:r>
              <a:rPr lang="ru-RU" dirty="0">
                <a:solidFill>
                  <a:srgbClr val="000000"/>
                </a:solidFill>
                <a:latin typeface="Arial" panose="020B0604020202020204" pitchFamily="34" charset="0"/>
              </a:rPr>
              <a:t>Не пользовались ранее и не планируют пользоваться </a:t>
            </a:r>
            <a:endParaRPr lang="ru-RU" dirty="0">
              <a:solidFill>
                <a:srgbClr val="000000"/>
              </a:solidFill>
              <a:latin typeface="Arial"/>
            </a:endParaRPr>
          </a:p>
        </p:txBody>
      </p:sp>
      <p:sp>
        <p:nvSpPr>
          <p:cNvPr id="54" name="TextBox 53">
            <a:extLst>
              <a:ext uri="{FF2B5EF4-FFF2-40B4-BE49-F238E27FC236}">
                <a16:creationId xmlns:a16="http://schemas.microsoft.com/office/drawing/2014/main" id="{F3F2C73C-D85A-4AD3-A2FD-1DC4512C360C}"/>
              </a:ext>
            </a:extLst>
          </p:cNvPr>
          <p:cNvSpPr txBox="1"/>
          <p:nvPr/>
        </p:nvSpPr>
        <p:spPr>
          <a:xfrm>
            <a:off x="9202948" y="1619994"/>
            <a:ext cx="3239687" cy="707886"/>
          </a:xfrm>
          <a:prstGeom prst="rect">
            <a:avLst/>
          </a:prstGeom>
          <a:noFill/>
        </p:spPr>
        <p:txBody>
          <a:bodyPr wrap="square" rtlCol="0">
            <a:spAutoFit/>
          </a:bodyPr>
          <a:lstStyle/>
          <a:p>
            <a:pPr>
              <a:defRPr/>
            </a:pPr>
            <a:r>
              <a:rPr lang="ru-RU" sz="4000" b="1" dirty="0">
                <a:solidFill>
                  <a:srgbClr val="FF8200"/>
                </a:solidFill>
                <a:latin typeface="Arial"/>
              </a:rPr>
              <a:t>30-39 лет </a:t>
            </a:r>
          </a:p>
        </p:txBody>
      </p:sp>
      <p:sp>
        <p:nvSpPr>
          <p:cNvPr id="55" name="Прямоугольник 54">
            <a:extLst>
              <a:ext uri="{FF2B5EF4-FFF2-40B4-BE49-F238E27FC236}">
                <a16:creationId xmlns:a16="http://schemas.microsoft.com/office/drawing/2014/main" id="{F1D7424C-DAC4-4F62-A76E-E211F2EF814D}"/>
              </a:ext>
            </a:extLst>
          </p:cNvPr>
          <p:cNvSpPr/>
          <p:nvPr/>
        </p:nvSpPr>
        <p:spPr>
          <a:xfrm>
            <a:off x="9202948" y="2459625"/>
            <a:ext cx="2322040" cy="923330"/>
          </a:xfrm>
          <a:prstGeom prst="rect">
            <a:avLst/>
          </a:prstGeom>
        </p:spPr>
        <p:txBody>
          <a:bodyPr wrap="square">
            <a:spAutoFit/>
          </a:bodyPr>
          <a:lstStyle/>
          <a:p>
            <a:pPr>
              <a:defRPr/>
            </a:pPr>
            <a:r>
              <a:rPr lang="ru-RU" dirty="0">
                <a:solidFill>
                  <a:srgbClr val="000000"/>
                </a:solidFill>
                <a:latin typeface="Arial" panose="020B0604020202020204" pitchFamily="34" charset="0"/>
              </a:rPr>
              <a:t>Возраст тех, кто стал заказывать лекарства онлайн </a:t>
            </a:r>
            <a:endParaRPr lang="ru-RU" dirty="0">
              <a:solidFill>
                <a:srgbClr val="000000"/>
              </a:solidFill>
              <a:latin typeface="Arial"/>
            </a:endParaRPr>
          </a:p>
        </p:txBody>
      </p:sp>
      <p:pic>
        <p:nvPicPr>
          <p:cNvPr id="56" name="Рисунок 55">
            <a:extLst>
              <a:ext uri="{FF2B5EF4-FFF2-40B4-BE49-F238E27FC236}">
                <a16:creationId xmlns:a16="http://schemas.microsoft.com/office/drawing/2014/main" id="{E85772F9-2480-412E-8677-0E34076410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64579" y="1513969"/>
            <a:ext cx="885600" cy="885600"/>
          </a:xfrm>
          <a:prstGeom prst="rect">
            <a:avLst/>
          </a:prstGeom>
        </p:spPr>
      </p:pic>
      <p:sp>
        <p:nvSpPr>
          <p:cNvPr id="57" name="TextBox 56">
            <a:extLst>
              <a:ext uri="{FF2B5EF4-FFF2-40B4-BE49-F238E27FC236}">
                <a16:creationId xmlns:a16="http://schemas.microsoft.com/office/drawing/2014/main" id="{BC0A7B61-3C61-4601-88E7-A7E64DC75938}"/>
              </a:ext>
            </a:extLst>
          </p:cNvPr>
          <p:cNvSpPr txBox="1"/>
          <p:nvPr/>
        </p:nvSpPr>
        <p:spPr>
          <a:xfrm>
            <a:off x="9206070" y="3414709"/>
            <a:ext cx="3239687" cy="707886"/>
          </a:xfrm>
          <a:prstGeom prst="rect">
            <a:avLst/>
          </a:prstGeom>
          <a:noFill/>
        </p:spPr>
        <p:txBody>
          <a:bodyPr wrap="square" rtlCol="0">
            <a:spAutoFit/>
          </a:bodyPr>
          <a:lstStyle/>
          <a:p>
            <a:pPr>
              <a:defRPr/>
            </a:pPr>
            <a:r>
              <a:rPr lang="ru-RU" sz="4000" b="1" dirty="0">
                <a:solidFill>
                  <a:srgbClr val="FF8200"/>
                </a:solidFill>
                <a:latin typeface="Arial"/>
              </a:rPr>
              <a:t>37%</a:t>
            </a:r>
          </a:p>
        </p:txBody>
      </p:sp>
      <p:sp>
        <p:nvSpPr>
          <p:cNvPr id="58" name="Прямоугольник 57">
            <a:extLst>
              <a:ext uri="{FF2B5EF4-FFF2-40B4-BE49-F238E27FC236}">
                <a16:creationId xmlns:a16="http://schemas.microsoft.com/office/drawing/2014/main" id="{6EDF1D69-00C9-4253-BA6C-E3348EC89685}"/>
              </a:ext>
            </a:extLst>
          </p:cNvPr>
          <p:cNvSpPr/>
          <p:nvPr/>
        </p:nvSpPr>
        <p:spPr>
          <a:xfrm>
            <a:off x="9206070" y="4142388"/>
            <a:ext cx="2956922" cy="1477328"/>
          </a:xfrm>
          <a:prstGeom prst="rect">
            <a:avLst/>
          </a:prstGeom>
        </p:spPr>
        <p:txBody>
          <a:bodyPr wrap="square">
            <a:spAutoFit/>
          </a:bodyPr>
          <a:lstStyle/>
          <a:p>
            <a:pPr>
              <a:defRPr/>
            </a:pPr>
            <a:r>
              <a:rPr lang="ru-RU" dirty="0">
                <a:solidFill>
                  <a:srgbClr val="000000"/>
                </a:solidFill>
                <a:latin typeface="Arial" panose="020B0604020202020204" pitchFamily="34" charset="0"/>
              </a:rPr>
              <a:t>Планируют сократить пользование онлайн сервисами доставки, как только ситуация стабилизируется </a:t>
            </a:r>
            <a:endParaRPr lang="ru-RU" dirty="0">
              <a:solidFill>
                <a:srgbClr val="000000"/>
              </a:solidFill>
              <a:latin typeface="Arial"/>
            </a:endParaRPr>
          </a:p>
        </p:txBody>
      </p:sp>
      <p:pic>
        <p:nvPicPr>
          <p:cNvPr id="59" name="Рисунок 58">
            <a:extLst>
              <a:ext uri="{FF2B5EF4-FFF2-40B4-BE49-F238E27FC236}">
                <a16:creationId xmlns:a16="http://schemas.microsoft.com/office/drawing/2014/main" id="{C1B226C1-18D0-47EF-AC60-E4CC2BFE6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323" y="1527964"/>
            <a:ext cx="891947" cy="891947"/>
          </a:xfrm>
          <a:prstGeom prst="rect">
            <a:avLst/>
          </a:prstGeom>
        </p:spPr>
      </p:pic>
      <p:pic>
        <p:nvPicPr>
          <p:cNvPr id="60" name="Рисунок 59">
            <a:extLst>
              <a:ext uri="{FF2B5EF4-FFF2-40B4-BE49-F238E27FC236}">
                <a16:creationId xmlns:a16="http://schemas.microsoft.com/office/drawing/2014/main" id="{BD742FE5-90F0-40E4-85F0-8AC75EA59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2964" y="4505901"/>
            <a:ext cx="750302" cy="750302"/>
          </a:xfrm>
          <a:prstGeom prst="rect">
            <a:avLst/>
          </a:prstGeom>
        </p:spPr>
      </p:pic>
      <p:pic>
        <p:nvPicPr>
          <p:cNvPr id="61" name="Рисунок 60">
            <a:extLst>
              <a:ext uri="{FF2B5EF4-FFF2-40B4-BE49-F238E27FC236}">
                <a16:creationId xmlns:a16="http://schemas.microsoft.com/office/drawing/2014/main" id="{A06B4F4B-C7BF-47A2-B386-400AC68578C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44543" y="1483094"/>
            <a:ext cx="860759" cy="860759"/>
          </a:xfrm>
          <a:prstGeom prst="rect">
            <a:avLst/>
          </a:prstGeom>
        </p:spPr>
      </p:pic>
    </p:spTree>
    <p:extLst>
      <p:ext uri="{BB962C8B-B14F-4D97-AF65-F5344CB8AC3E}">
        <p14:creationId xmlns:p14="http://schemas.microsoft.com/office/powerpoint/2010/main" val="3298766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E6E9D4C-EDB0-4CFF-8208-E16BE285E935}"/>
              </a:ext>
            </a:extLst>
          </p:cNvPr>
          <p:cNvSpPr>
            <a:spLocks noGrp="1"/>
          </p:cNvSpPr>
          <p:nvPr>
            <p:ph type="sldNum" sz="quarter" idx="4294967295"/>
          </p:nvPr>
        </p:nvSpPr>
        <p:spPr/>
        <p:txBody>
          <a:bodyPr/>
          <a:lstStyle/>
          <a:p>
            <a:fld id="{30074247-D41F-4546-9CC3-56129570587C}" type="slidenum">
              <a:rPr lang="en-RU" smtClean="0"/>
              <a:t>15</a:t>
            </a:fld>
            <a:endParaRPr lang="en-RU"/>
          </a:p>
        </p:txBody>
      </p:sp>
      <p:sp>
        <p:nvSpPr>
          <p:cNvPr id="5" name="TextBox 4">
            <a:extLst>
              <a:ext uri="{FF2B5EF4-FFF2-40B4-BE49-F238E27FC236}">
                <a16:creationId xmlns:a16="http://schemas.microsoft.com/office/drawing/2014/main" id="{C1DD339E-7BB3-4E48-9087-8617839CA897}"/>
              </a:ext>
            </a:extLst>
          </p:cNvPr>
          <p:cNvSpPr txBox="1"/>
          <p:nvPr/>
        </p:nvSpPr>
        <p:spPr>
          <a:xfrm>
            <a:off x="777240" y="5425440"/>
            <a:ext cx="5318760" cy="707886"/>
          </a:xfrm>
          <a:prstGeom prst="rect">
            <a:avLst/>
          </a:prstGeom>
          <a:noFill/>
        </p:spPr>
        <p:txBody>
          <a:bodyPr wrap="square" rtlCol="0">
            <a:spAutoFit/>
          </a:bodyPr>
          <a:lstStyle/>
          <a:p>
            <a:r>
              <a:rPr lang="ru-RU" sz="4000" b="1" dirty="0"/>
              <a:t>Что же будет дальше ?</a:t>
            </a:r>
          </a:p>
        </p:txBody>
      </p:sp>
    </p:spTree>
    <p:extLst>
      <p:ext uri="{BB962C8B-B14F-4D97-AF65-F5344CB8AC3E}">
        <p14:creationId xmlns:p14="http://schemas.microsoft.com/office/powerpoint/2010/main" val="3754956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F66BDD-B017-884B-B7E1-76C58886E8FD}"/>
              </a:ext>
            </a:extLst>
          </p:cNvPr>
          <p:cNvSpPr/>
          <p:nvPr/>
        </p:nvSpPr>
        <p:spPr>
          <a:xfrm>
            <a:off x="193966" y="301109"/>
            <a:ext cx="11736097" cy="461665"/>
          </a:xfrm>
          <a:prstGeom prst="rect">
            <a:avLst/>
          </a:prstGeom>
        </p:spPr>
        <p:txBody>
          <a:bodyPr wrap="square">
            <a:spAutoFit/>
          </a:bodyPr>
          <a:lstStyle/>
          <a:p>
            <a:pPr lvl="0">
              <a:spcBef>
                <a:spcPct val="0"/>
              </a:spcBef>
              <a:defRPr/>
            </a:pPr>
            <a:r>
              <a:rPr lang="ru-RU" sz="2400" b="1" dirty="0">
                <a:solidFill>
                  <a:prstClr val="black"/>
                </a:solidFill>
                <a:latin typeface="Arial" panose="020B0604020202020204" pitchFamily="34" charset="0"/>
                <a:cs typeface="Arial" panose="020B0604020202020204" pitchFamily="34" charset="0"/>
              </a:rPr>
              <a:t>Мы возвращается к уже ставшей классической сегментации покупателей</a:t>
            </a:r>
          </a:p>
        </p:txBody>
      </p:sp>
      <p:sp>
        <p:nvSpPr>
          <p:cNvPr id="71" name="TextBox 70">
            <a:extLst>
              <a:ext uri="{FF2B5EF4-FFF2-40B4-BE49-F238E27FC236}">
                <a16:creationId xmlns:a16="http://schemas.microsoft.com/office/drawing/2014/main" id="{4284072A-69EB-4655-88C2-DE27FF8E9A4C}"/>
              </a:ext>
            </a:extLst>
          </p:cNvPr>
          <p:cNvSpPr txBox="1"/>
          <p:nvPr/>
        </p:nvSpPr>
        <p:spPr>
          <a:xfrm>
            <a:off x="1366884" y="2162879"/>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Оптимизаторы</a:t>
            </a:r>
          </a:p>
        </p:txBody>
      </p:sp>
      <p:sp>
        <p:nvSpPr>
          <p:cNvPr id="72" name="TextBox 71">
            <a:extLst>
              <a:ext uri="{FF2B5EF4-FFF2-40B4-BE49-F238E27FC236}">
                <a16:creationId xmlns:a16="http://schemas.microsoft.com/office/drawing/2014/main" id="{6A395011-9440-4003-B6A2-35681B1FFD4C}"/>
              </a:ext>
            </a:extLst>
          </p:cNvPr>
          <p:cNvSpPr txBox="1"/>
          <p:nvPr/>
        </p:nvSpPr>
        <p:spPr>
          <a:xfrm>
            <a:off x="3428304" y="2152990"/>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Рационализаторы</a:t>
            </a:r>
          </a:p>
        </p:txBody>
      </p:sp>
      <p:sp>
        <p:nvSpPr>
          <p:cNvPr id="73" name="TextBox 72">
            <a:extLst>
              <a:ext uri="{FF2B5EF4-FFF2-40B4-BE49-F238E27FC236}">
                <a16:creationId xmlns:a16="http://schemas.microsoft.com/office/drawing/2014/main" id="{8F4BA0D5-310D-4E17-9141-2CD36F1955C4}"/>
              </a:ext>
            </a:extLst>
          </p:cNvPr>
          <p:cNvSpPr txBox="1"/>
          <p:nvPr/>
        </p:nvSpPr>
        <p:spPr>
          <a:xfrm>
            <a:off x="5508447" y="2156859"/>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Черри-пикеры</a:t>
            </a:r>
          </a:p>
        </p:txBody>
      </p:sp>
      <p:sp>
        <p:nvSpPr>
          <p:cNvPr id="74" name="TextBox 73">
            <a:extLst>
              <a:ext uri="{FF2B5EF4-FFF2-40B4-BE49-F238E27FC236}">
                <a16:creationId xmlns:a16="http://schemas.microsoft.com/office/drawing/2014/main" id="{4879803A-8F81-4F32-9A54-C665F95EF691}"/>
              </a:ext>
            </a:extLst>
          </p:cNvPr>
          <p:cNvSpPr txBox="1"/>
          <p:nvPr/>
        </p:nvSpPr>
        <p:spPr>
          <a:xfrm>
            <a:off x="7562744" y="2155242"/>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Запасливые</a:t>
            </a:r>
          </a:p>
        </p:txBody>
      </p:sp>
      <p:sp>
        <p:nvSpPr>
          <p:cNvPr id="75" name="TextBox 74">
            <a:extLst>
              <a:ext uri="{FF2B5EF4-FFF2-40B4-BE49-F238E27FC236}">
                <a16:creationId xmlns:a16="http://schemas.microsoft.com/office/drawing/2014/main" id="{DCB8A026-1A70-4AF3-AA5D-8FA5862FD445}"/>
              </a:ext>
            </a:extLst>
          </p:cNvPr>
          <p:cNvSpPr txBox="1"/>
          <p:nvPr/>
        </p:nvSpPr>
        <p:spPr>
          <a:xfrm>
            <a:off x="9629555" y="2157073"/>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Не экономят</a:t>
            </a:r>
          </a:p>
        </p:txBody>
      </p:sp>
      <p:sp>
        <p:nvSpPr>
          <p:cNvPr id="76" name="Прямоугольник 75">
            <a:extLst>
              <a:ext uri="{FF2B5EF4-FFF2-40B4-BE49-F238E27FC236}">
                <a16:creationId xmlns:a16="http://schemas.microsoft.com/office/drawing/2014/main" id="{5718F1B0-2F8C-4132-BB9B-42D39895906A}"/>
              </a:ext>
            </a:extLst>
          </p:cNvPr>
          <p:cNvSpPr/>
          <p:nvPr/>
        </p:nvSpPr>
        <p:spPr>
          <a:xfrm>
            <a:off x="1525004" y="2506534"/>
            <a:ext cx="1893879" cy="738664"/>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Теперь я покупаю более дешевые бренды</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77" name="Прямоугольник 76">
            <a:extLst>
              <a:ext uri="{FF2B5EF4-FFF2-40B4-BE49-F238E27FC236}">
                <a16:creationId xmlns:a16="http://schemas.microsoft.com/office/drawing/2014/main" id="{70CBB512-3822-4D70-B7DB-A568F0FE1C92}"/>
              </a:ext>
            </a:extLst>
          </p:cNvPr>
          <p:cNvSpPr/>
          <p:nvPr/>
        </p:nvSpPr>
        <p:spPr>
          <a:xfrm>
            <a:off x="3432241" y="2506534"/>
            <a:ext cx="2052000" cy="936000"/>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Покупаю только те товары, которые я точно буду использовать</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78" name="Прямоугольник 77">
            <a:extLst>
              <a:ext uri="{FF2B5EF4-FFF2-40B4-BE49-F238E27FC236}">
                <a16:creationId xmlns:a16="http://schemas.microsoft.com/office/drawing/2014/main" id="{BD001DD2-C077-44E7-9B24-3E7D297D6CAE}"/>
              </a:ext>
            </a:extLst>
          </p:cNvPr>
          <p:cNvSpPr/>
          <p:nvPr/>
        </p:nvSpPr>
        <p:spPr>
          <a:xfrm>
            <a:off x="5762626" y="2506534"/>
            <a:ext cx="1786972" cy="738664"/>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Выбираю товары по скидкам и акциям</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79" name="Прямоугольник 78">
            <a:extLst>
              <a:ext uri="{FF2B5EF4-FFF2-40B4-BE49-F238E27FC236}">
                <a16:creationId xmlns:a16="http://schemas.microsoft.com/office/drawing/2014/main" id="{50639DA8-9635-4DEE-8A04-432517992C5A}"/>
              </a:ext>
            </a:extLst>
          </p:cNvPr>
          <p:cNvSpPr/>
          <p:nvPr/>
        </p:nvSpPr>
        <p:spPr>
          <a:xfrm>
            <a:off x="7893915" y="2506534"/>
            <a:ext cx="1721040" cy="738664"/>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Я редко хожу в магазины, чтобы сократить траты</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80" name="Прямоугольник 79">
            <a:extLst>
              <a:ext uri="{FF2B5EF4-FFF2-40B4-BE49-F238E27FC236}">
                <a16:creationId xmlns:a16="http://schemas.microsoft.com/office/drawing/2014/main" id="{6F365BB8-9343-4D61-BEE4-BEE75CF6BA2D}"/>
              </a:ext>
            </a:extLst>
          </p:cNvPr>
          <p:cNvSpPr/>
          <p:nvPr/>
        </p:nvSpPr>
        <p:spPr>
          <a:xfrm>
            <a:off x="9959271" y="2506534"/>
            <a:ext cx="1721039" cy="954107"/>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Я готов платить за высокий уровень качества и обслуживания</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8BA3B311-8203-4CC9-8186-0738716D8CAD}"/>
              </a:ext>
            </a:extLst>
          </p:cNvPr>
          <p:cNvSpPr txBox="1"/>
          <p:nvPr/>
        </p:nvSpPr>
        <p:spPr>
          <a:xfrm>
            <a:off x="1372625"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23%</a:t>
            </a:r>
          </a:p>
        </p:txBody>
      </p:sp>
      <p:sp>
        <p:nvSpPr>
          <p:cNvPr id="82" name="TextBox 81">
            <a:extLst>
              <a:ext uri="{FF2B5EF4-FFF2-40B4-BE49-F238E27FC236}">
                <a16:creationId xmlns:a16="http://schemas.microsoft.com/office/drawing/2014/main" id="{D11B35B9-EFC9-40D7-A3DD-BB72A130052A}"/>
              </a:ext>
            </a:extLst>
          </p:cNvPr>
          <p:cNvSpPr txBox="1"/>
          <p:nvPr/>
        </p:nvSpPr>
        <p:spPr>
          <a:xfrm>
            <a:off x="5501089"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3%</a:t>
            </a:r>
            <a:endParaRPr lang="ru-RU" sz="3600" b="1" baseline="30000" dirty="0">
              <a:solidFill>
                <a:srgbClr val="EF9B11">
                  <a:lumMod val="40000"/>
                  <a:lumOff val="60000"/>
                </a:srgbClr>
              </a:solidFill>
              <a:latin typeface="Arial"/>
              <a:cs typeface="Arial" pitchFamily="34" charset="0"/>
            </a:endParaRPr>
          </a:p>
        </p:txBody>
      </p:sp>
      <p:sp>
        <p:nvSpPr>
          <p:cNvPr id="83" name="TextBox 82">
            <a:extLst>
              <a:ext uri="{FF2B5EF4-FFF2-40B4-BE49-F238E27FC236}">
                <a16:creationId xmlns:a16="http://schemas.microsoft.com/office/drawing/2014/main" id="{F3232094-412E-402C-9492-C8710D4E0DBC}"/>
              </a:ext>
            </a:extLst>
          </p:cNvPr>
          <p:cNvSpPr txBox="1"/>
          <p:nvPr/>
        </p:nvSpPr>
        <p:spPr>
          <a:xfrm>
            <a:off x="3436857"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32%</a:t>
            </a:r>
            <a:endParaRPr lang="ru-RU" sz="2000" b="1" baseline="30000" dirty="0">
              <a:solidFill>
                <a:srgbClr val="EF9B11">
                  <a:lumMod val="40000"/>
                  <a:lumOff val="60000"/>
                </a:srgbClr>
              </a:solidFill>
              <a:latin typeface="Arial"/>
              <a:cs typeface="Arial" pitchFamily="34" charset="0"/>
            </a:endParaRPr>
          </a:p>
        </p:txBody>
      </p:sp>
      <p:sp>
        <p:nvSpPr>
          <p:cNvPr id="84" name="TextBox 83">
            <a:extLst>
              <a:ext uri="{FF2B5EF4-FFF2-40B4-BE49-F238E27FC236}">
                <a16:creationId xmlns:a16="http://schemas.microsoft.com/office/drawing/2014/main" id="{3CC7FD1B-7101-404F-B612-8FD1E4D57D8B}"/>
              </a:ext>
            </a:extLst>
          </p:cNvPr>
          <p:cNvSpPr txBox="1"/>
          <p:nvPr/>
        </p:nvSpPr>
        <p:spPr>
          <a:xfrm>
            <a:off x="7565321"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10% </a:t>
            </a:r>
          </a:p>
        </p:txBody>
      </p:sp>
      <p:sp>
        <p:nvSpPr>
          <p:cNvPr id="85" name="Прямоугольник 84">
            <a:extLst>
              <a:ext uri="{FF2B5EF4-FFF2-40B4-BE49-F238E27FC236}">
                <a16:creationId xmlns:a16="http://schemas.microsoft.com/office/drawing/2014/main" id="{4A079FAE-A9F3-4024-A1BF-E0D4A9E129B8}"/>
              </a:ext>
            </a:extLst>
          </p:cNvPr>
          <p:cNvSpPr/>
          <p:nvPr/>
        </p:nvSpPr>
        <p:spPr>
          <a:xfrm>
            <a:off x="10059077" y="3601859"/>
            <a:ext cx="1192955" cy="646331"/>
          </a:xfrm>
          <a:prstGeom prst="rect">
            <a:avLst/>
          </a:prstGeom>
        </p:spPr>
        <p:txBody>
          <a:bodyPr wrap="none">
            <a:spAutoFit/>
          </a:bodyPr>
          <a:lstStyle/>
          <a:p>
            <a:pPr algn="ctr" defTabSz="914377"/>
            <a:r>
              <a:rPr lang="ru-RU" sz="3600" b="1" dirty="0">
                <a:solidFill>
                  <a:srgbClr val="EF9B11">
                    <a:lumMod val="40000"/>
                    <a:lumOff val="60000"/>
                  </a:srgbClr>
                </a:solidFill>
                <a:latin typeface="Arial"/>
                <a:cs typeface="Arial" pitchFamily="34" charset="0"/>
              </a:rPr>
              <a:t>32%</a:t>
            </a:r>
            <a:r>
              <a:rPr lang="ru-RU" sz="3600" b="1" baseline="30000" dirty="0">
                <a:solidFill>
                  <a:srgbClr val="EF9B11">
                    <a:lumMod val="40000"/>
                    <a:lumOff val="60000"/>
                  </a:srgbClr>
                </a:solidFill>
                <a:latin typeface="Arial"/>
                <a:cs typeface="Arial" pitchFamily="34" charset="0"/>
              </a:rPr>
              <a:t> </a:t>
            </a:r>
          </a:p>
        </p:txBody>
      </p:sp>
      <p:sp>
        <p:nvSpPr>
          <p:cNvPr id="86" name="TextBox 85">
            <a:extLst>
              <a:ext uri="{FF2B5EF4-FFF2-40B4-BE49-F238E27FC236}">
                <a16:creationId xmlns:a16="http://schemas.microsoft.com/office/drawing/2014/main" id="{EDF97A81-6076-4597-BB69-EEF2BC6EBEF4}"/>
              </a:ext>
            </a:extLst>
          </p:cNvPr>
          <p:cNvSpPr txBox="1"/>
          <p:nvPr/>
        </p:nvSpPr>
        <p:spPr>
          <a:xfrm>
            <a:off x="362597" y="3802229"/>
            <a:ext cx="1026541" cy="307777"/>
          </a:xfrm>
          <a:prstGeom prst="rect">
            <a:avLst/>
          </a:prstGeom>
          <a:noFill/>
        </p:spPr>
        <p:txBody>
          <a:bodyPr wrap="square" rtlCol="0">
            <a:spAutoFit/>
          </a:bodyPr>
          <a:lstStyle/>
          <a:p>
            <a:pPr defTabSz="914377"/>
            <a:r>
              <a:rPr lang="en-US" sz="1400" b="1" dirty="0">
                <a:solidFill>
                  <a:srgbClr val="EF9B11">
                    <a:lumMod val="40000"/>
                    <a:lumOff val="60000"/>
                  </a:srgbClr>
                </a:solidFill>
                <a:latin typeface="Arial"/>
              </a:rPr>
              <a:t>FY 2014</a:t>
            </a:r>
            <a:endParaRPr lang="ru-RU" sz="1400" b="1" dirty="0">
              <a:solidFill>
                <a:srgbClr val="EF9B11">
                  <a:lumMod val="40000"/>
                  <a:lumOff val="60000"/>
                </a:srgbClr>
              </a:solidFill>
              <a:latin typeface="Arial"/>
            </a:endParaRPr>
          </a:p>
        </p:txBody>
      </p:sp>
      <p:sp>
        <p:nvSpPr>
          <p:cNvPr id="87" name="Овал 86">
            <a:extLst>
              <a:ext uri="{FF2B5EF4-FFF2-40B4-BE49-F238E27FC236}">
                <a16:creationId xmlns:a16="http://schemas.microsoft.com/office/drawing/2014/main" id="{1ACA5996-3CA7-4844-9409-3986E87AB330}"/>
              </a:ext>
            </a:extLst>
          </p:cNvPr>
          <p:cNvSpPr/>
          <p:nvPr/>
        </p:nvSpPr>
        <p:spPr>
          <a:xfrm>
            <a:off x="1930866"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88" name="Рисунок 87">
            <a:extLst>
              <a:ext uri="{FF2B5EF4-FFF2-40B4-BE49-F238E27FC236}">
                <a16:creationId xmlns:a16="http://schemas.microsoft.com/office/drawing/2014/main" id="{88423406-A4AB-4028-A1C1-19982409F1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4625" y="1428555"/>
            <a:ext cx="738187" cy="738187"/>
          </a:xfrm>
          <a:prstGeom prst="rect">
            <a:avLst/>
          </a:prstGeom>
        </p:spPr>
      </p:pic>
      <p:sp>
        <p:nvSpPr>
          <p:cNvPr id="89" name="Овал 88">
            <a:extLst>
              <a:ext uri="{FF2B5EF4-FFF2-40B4-BE49-F238E27FC236}">
                <a16:creationId xmlns:a16="http://schemas.microsoft.com/office/drawing/2014/main" id="{BB57FCA6-5FBD-46A7-AE5E-1F9BBE088FE8}"/>
              </a:ext>
            </a:extLst>
          </p:cNvPr>
          <p:cNvSpPr/>
          <p:nvPr/>
        </p:nvSpPr>
        <p:spPr>
          <a:xfrm>
            <a:off x="3906715"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90" name="Рисунок 89">
            <a:extLst>
              <a:ext uri="{FF2B5EF4-FFF2-40B4-BE49-F238E27FC236}">
                <a16:creationId xmlns:a16="http://schemas.microsoft.com/office/drawing/2014/main" id="{740A175D-7317-41A7-AF74-4649834B99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392527" y="1428555"/>
            <a:ext cx="738000" cy="738000"/>
          </a:xfrm>
          <a:prstGeom prst="rect">
            <a:avLst/>
          </a:prstGeom>
        </p:spPr>
      </p:pic>
      <p:sp>
        <p:nvSpPr>
          <p:cNvPr id="91" name="Овал 90">
            <a:extLst>
              <a:ext uri="{FF2B5EF4-FFF2-40B4-BE49-F238E27FC236}">
                <a16:creationId xmlns:a16="http://schemas.microsoft.com/office/drawing/2014/main" id="{AD54860B-DFDA-407C-8D35-2E7424D1E3D6}"/>
              </a:ext>
            </a:extLst>
          </p:cNvPr>
          <p:cNvSpPr/>
          <p:nvPr/>
        </p:nvSpPr>
        <p:spPr>
          <a:xfrm>
            <a:off x="5908192"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92" name="Рисунок 91">
            <a:extLst>
              <a:ext uri="{FF2B5EF4-FFF2-40B4-BE49-F238E27FC236}">
                <a16:creationId xmlns:a16="http://schemas.microsoft.com/office/drawing/2014/main" id="{B63069E9-632A-40C1-9C1C-C417E5EA36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94781" y="1428555"/>
            <a:ext cx="738000" cy="738000"/>
          </a:xfrm>
          <a:prstGeom prst="rect">
            <a:avLst/>
          </a:prstGeom>
        </p:spPr>
      </p:pic>
      <p:sp>
        <p:nvSpPr>
          <p:cNvPr id="93" name="Овал 92">
            <a:extLst>
              <a:ext uri="{FF2B5EF4-FFF2-40B4-BE49-F238E27FC236}">
                <a16:creationId xmlns:a16="http://schemas.microsoft.com/office/drawing/2014/main" id="{65669315-20CC-44BF-9EA6-BE5EE7C4E3F1}"/>
              </a:ext>
            </a:extLst>
          </p:cNvPr>
          <p:cNvSpPr/>
          <p:nvPr/>
        </p:nvSpPr>
        <p:spPr>
          <a:xfrm>
            <a:off x="7806372"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94" name="Рисунок 93">
            <a:extLst>
              <a:ext uri="{FF2B5EF4-FFF2-40B4-BE49-F238E27FC236}">
                <a16:creationId xmlns:a16="http://schemas.microsoft.com/office/drawing/2014/main" id="{C654DE80-A503-4249-AE74-957BF2BF1C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25748" y="1433655"/>
            <a:ext cx="738000" cy="738000"/>
          </a:xfrm>
          <a:prstGeom prst="rect">
            <a:avLst/>
          </a:prstGeom>
        </p:spPr>
      </p:pic>
      <p:sp>
        <p:nvSpPr>
          <p:cNvPr id="95" name="Овал 94">
            <a:extLst>
              <a:ext uri="{FF2B5EF4-FFF2-40B4-BE49-F238E27FC236}">
                <a16:creationId xmlns:a16="http://schemas.microsoft.com/office/drawing/2014/main" id="{97C207CF-0320-495A-8711-13DE40F8216C}"/>
              </a:ext>
            </a:extLst>
          </p:cNvPr>
          <p:cNvSpPr/>
          <p:nvPr/>
        </p:nvSpPr>
        <p:spPr>
          <a:xfrm>
            <a:off x="9881771"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96" name="Рисунок 95">
            <a:extLst>
              <a:ext uri="{FF2B5EF4-FFF2-40B4-BE49-F238E27FC236}">
                <a16:creationId xmlns:a16="http://schemas.microsoft.com/office/drawing/2014/main" id="{E115B1A5-3115-489A-BD46-ADD9EC567A1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03463" y="1424916"/>
            <a:ext cx="738000" cy="738000"/>
          </a:xfrm>
          <a:prstGeom prst="rect">
            <a:avLst/>
          </a:prstGeom>
        </p:spPr>
      </p:pic>
      <p:sp>
        <p:nvSpPr>
          <p:cNvPr id="30" name="TextBox 29">
            <a:extLst>
              <a:ext uri="{FF2B5EF4-FFF2-40B4-BE49-F238E27FC236}">
                <a16:creationId xmlns:a16="http://schemas.microsoft.com/office/drawing/2014/main" id="{98DF0870-4AD6-476F-819B-556C2702BF9A}"/>
              </a:ext>
            </a:extLst>
          </p:cNvPr>
          <p:cNvSpPr txBox="1"/>
          <p:nvPr/>
        </p:nvSpPr>
        <p:spPr>
          <a:xfrm>
            <a:off x="400284" y="6515406"/>
            <a:ext cx="4786802" cy="246221"/>
          </a:xfrm>
          <a:prstGeom prst="rect">
            <a:avLst/>
          </a:prstGeom>
          <a:noFill/>
        </p:spPr>
        <p:txBody>
          <a:bodyPr wrap="square" rtlCol="0">
            <a:spAutoFit/>
          </a:bodyPr>
          <a:lstStyle/>
          <a:p>
            <a:pPr>
              <a:defRPr/>
            </a:pPr>
            <a:r>
              <a:rPr lang="ru-RU" sz="1000" dirty="0">
                <a:solidFill>
                  <a:prstClr val="black"/>
                </a:solidFill>
                <a:latin typeface="Arial" panose="020B0604020202020204" pitchFamily="34" charset="0"/>
                <a:cs typeface="Arial" panose="020B0604020202020204" pitchFamily="34" charset="0"/>
              </a:rPr>
              <a:t>Ромир Панель, </a:t>
            </a:r>
            <a:r>
              <a:rPr lang="pt-BR" sz="1000" dirty="0">
                <a:solidFill>
                  <a:prstClr val="black"/>
                </a:solidFill>
                <a:latin typeface="Arial" panose="020B0604020202020204" pitchFamily="34" charset="0"/>
                <a:cs typeface="Arial" panose="020B0604020202020204" pitchFamily="34" charset="0"/>
              </a:rPr>
              <a:t>MAT’</a:t>
            </a:r>
            <a:r>
              <a:rPr lang="ru-RU" sz="1000" dirty="0">
                <a:solidFill>
                  <a:prstClr val="black"/>
                </a:solidFill>
                <a:latin typeface="Arial" panose="020B0604020202020204" pitchFamily="34" charset="0"/>
                <a:cs typeface="Arial" panose="020B0604020202020204" pitchFamily="34" charset="0"/>
              </a:rPr>
              <a:t>март’2020 </a:t>
            </a:r>
            <a:r>
              <a:rPr lang="pt-BR" sz="1000" dirty="0">
                <a:solidFill>
                  <a:prstClr val="black"/>
                </a:solidFill>
                <a:latin typeface="Arial" panose="020B0604020202020204" pitchFamily="34" charset="0"/>
                <a:cs typeface="Arial" panose="020B0604020202020204" pitchFamily="34" charset="0"/>
              </a:rPr>
              <a:t>vs MAT’</a:t>
            </a:r>
            <a:r>
              <a:rPr lang="ru-RU" sz="1000" dirty="0">
                <a:solidFill>
                  <a:prstClr val="black"/>
                </a:solidFill>
                <a:latin typeface="Arial" panose="020B0604020202020204" pitchFamily="34" charset="0"/>
                <a:cs typeface="Arial" panose="020B0604020202020204" pitchFamily="34" charset="0"/>
              </a:rPr>
              <a:t>март’2019, Россия 10 тысяч+ </a:t>
            </a:r>
          </a:p>
        </p:txBody>
      </p:sp>
    </p:spTree>
    <p:extLst>
      <p:ext uri="{BB962C8B-B14F-4D97-AF65-F5344CB8AC3E}">
        <p14:creationId xmlns:p14="http://schemas.microsoft.com/office/powerpoint/2010/main" val="2331630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F66BDD-B017-884B-B7E1-76C58886E8FD}"/>
              </a:ext>
            </a:extLst>
          </p:cNvPr>
          <p:cNvSpPr/>
          <p:nvPr/>
        </p:nvSpPr>
        <p:spPr>
          <a:xfrm>
            <a:off x="193966" y="301109"/>
            <a:ext cx="11736097" cy="461665"/>
          </a:xfrm>
          <a:prstGeom prst="rect">
            <a:avLst/>
          </a:prstGeom>
        </p:spPr>
        <p:txBody>
          <a:bodyPr wrap="square">
            <a:spAutoFit/>
          </a:bodyPr>
          <a:lstStyle/>
          <a:p>
            <a:pPr lvl="0">
              <a:spcBef>
                <a:spcPct val="0"/>
              </a:spcBef>
              <a:defRPr/>
            </a:pPr>
            <a:r>
              <a:rPr lang="ru-RU" sz="2400" b="1" dirty="0">
                <a:solidFill>
                  <a:prstClr val="black"/>
                </a:solidFill>
                <a:latin typeface="Arial" panose="020B0604020202020204" pitchFamily="34" charset="0"/>
                <a:cs typeface="Arial" panose="020B0604020202020204" pitchFamily="34" charset="0"/>
              </a:rPr>
              <a:t>Мы возвращается к уже ставшей классической сегментации покупателей</a:t>
            </a:r>
          </a:p>
        </p:txBody>
      </p:sp>
      <p:sp>
        <p:nvSpPr>
          <p:cNvPr id="52" name="TextBox 51">
            <a:extLst>
              <a:ext uri="{FF2B5EF4-FFF2-40B4-BE49-F238E27FC236}">
                <a16:creationId xmlns:a16="http://schemas.microsoft.com/office/drawing/2014/main" id="{B0D30FFB-D60D-43CF-A504-C94292CE54EE}"/>
              </a:ext>
            </a:extLst>
          </p:cNvPr>
          <p:cNvSpPr txBox="1"/>
          <p:nvPr/>
        </p:nvSpPr>
        <p:spPr>
          <a:xfrm>
            <a:off x="1366884" y="2162879"/>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Оптимизаторы</a:t>
            </a:r>
          </a:p>
        </p:txBody>
      </p:sp>
      <p:sp>
        <p:nvSpPr>
          <p:cNvPr id="53" name="TextBox 52">
            <a:extLst>
              <a:ext uri="{FF2B5EF4-FFF2-40B4-BE49-F238E27FC236}">
                <a16:creationId xmlns:a16="http://schemas.microsoft.com/office/drawing/2014/main" id="{71DC6497-9FF3-4F7E-A0BE-30A6993DEA27}"/>
              </a:ext>
            </a:extLst>
          </p:cNvPr>
          <p:cNvSpPr txBox="1"/>
          <p:nvPr/>
        </p:nvSpPr>
        <p:spPr>
          <a:xfrm>
            <a:off x="3428304" y="2152990"/>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Рационализаторы</a:t>
            </a:r>
          </a:p>
        </p:txBody>
      </p:sp>
      <p:sp>
        <p:nvSpPr>
          <p:cNvPr id="54" name="TextBox 53">
            <a:extLst>
              <a:ext uri="{FF2B5EF4-FFF2-40B4-BE49-F238E27FC236}">
                <a16:creationId xmlns:a16="http://schemas.microsoft.com/office/drawing/2014/main" id="{ECFB215F-E712-4F25-B577-F24D980569A8}"/>
              </a:ext>
            </a:extLst>
          </p:cNvPr>
          <p:cNvSpPr txBox="1"/>
          <p:nvPr/>
        </p:nvSpPr>
        <p:spPr>
          <a:xfrm>
            <a:off x="5508447" y="2156859"/>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Черри-пикеры</a:t>
            </a:r>
          </a:p>
        </p:txBody>
      </p:sp>
      <p:sp>
        <p:nvSpPr>
          <p:cNvPr id="55" name="TextBox 54">
            <a:extLst>
              <a:ext uri="{FF2B5EF4-FFF2-40B4-BE49-F238E27FC236}">
                <a16:creationId xmlns:a16="http://schemas.microsoft.com/office/drawing/2014/main" id="{89D02E21-8DE4-4978-8671-E141709D6FA1}"/>
              </a:ext>
            </a:extLst>
          </p:cNvPr>
          <p:cNvSpPr txBox="1"/>
          <p:nvPr/>
        </p:nvSpPr>
        <p:spPr>
          <a:xfrm>
            <a:off x="7562744" y="2155242"/>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Запасливые</a:t>
            </a:r>
          </a:p>
        </p:txBody>
      </p:sp>
      <p:sp>
        <p:nvSpPr>
          <p:cNvPr id="56" name="TextBox 55">
            <a:extLst>
              <a:ext uri="{FF2B5EF4-FFF2-40B4-BE49-F238E27FC236}">
                <a16:creationId xmlns:a16="http://schemas.microsoft.com/office/drawing/2014/main" id="{992C7951-392C-471E-B722-4714E3A7DBEE}"/>
              </a:ext>
            </a:extLst>
          </p:cNvPr>
          <p:cNvSpPr txBox="1"/>
          <p:nvPr/>
        </p:nvSpPr>
        <p:spPr>
          <a:xfrm>
            <a:off x="9629555" y="2157073"/>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Не экономят</a:t>
            </a:r>
          </a:p>
        </p:txBody>
      </p:sp>
      <p:sp>
        <p:nvSpPr>
          <p:cNvPr id="57" name="Прямоугольник 56">
            <a:extLst>
              <a:ext uri="{FF2B5EF4-FFF2-40B4-BE49-F238E27FC236}">
                <a16:creationId xmlns:a16="http://schemas.microsoft.com/office/drawing/2014/main" id="{32498F1F-0D32-40AA-8066-9E351ED515E5}"/>
              </a:ext>
            </a:extLst>
          </p:cNvPr>
          <p:cNvSpPr/>
          <p:nvPr/>
        </p:nvSpPr>
        <p:spPr>
          <a:xfrm>
            <a:off x="1525004" y="2506534"/>
            <a:ext cx="1893879" cy="738664"/>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Теперь я покупаю более дешевые бренды</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58" name="Прямоугольник 57">
            <a:extLst>
              <a:ext uri="{FF2B5EF4-FFF2-40B4-BE49-F238E27FC236}">
                <a16:creationId xmlns:a16="http://schemas.microsoft.com/office/drawing/2014/main" id="{32EAE2E4-D63B-4328-AFBF-6FFA51B989E3}"/>
              </a:ext>
            </a:extLst>
          </p:cNvPr>
          <p:cNvSpPr/>
          <p:nvPr/>
        </p:nvSpPr>
        <p:spPr>
          <a:xfrm>
            <a:off x="3432241" y="2506534"/>
            <a:ext cx="2052000" cy="936000"/>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Покупаю только те товары, которые я точно буду использовать</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59" name="Прямоугольник 58">
            <a:extLst>
              <a:ext uri="{FF2B5EF4-FFF2-40B4-BE49-F238E27FC236}">
                <a16:creationId xmlns:a16="http://schemas.microsoft.com/office/drawing/2014/main" id="{43E86D6F-F69E-4F82-9ED8-5C4BCEE4E561}"/>
              </a:ext>
            </a:extLst>
          </p:cNvPr>
          <p:cNvSpPr/>
          <p:nvPr/>
        </p:nvSpPr>
        <p:spPr>
          <a:xfrm>
            <a:off x="5762626" y="2506534"/>
            <a:ext cx="1786972" cy="738664"/>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Выбираю товары по скидкам и акциям</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60" name="Прямоугольник 59">
            <a:extLst>
              <a:ext uri="{FF2B5EF4-FFF2-40B4-BE49-F238E27FC236}">
                <a16:creationId xmlns:a16="http://schemas.microsoft.com/office/drawing/2014/main" id="{24BE4D80-6D39-40F1-A398-DB4B96C6005A}"/>
              </a:ext>
            </a:extLst>
          </p:cNvPr>
          <p:cNvSpPr/>
          <p:nvPr/>
        </p:nvSpPr>
        <p:spPr>
          <a:xfrm>
            <a:off x="7893915" y="2506534"/>
            <a:ext cx="1721040" cy="738664"/>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Я редко хожу в магазины, чтобы сократить траты</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61" name="Прямоугольник 60">
            <a:extLst>
              <a:ext uri="{FF2B5EF4-FFF2-40B4-BE49-F238E27FC236}">
                <a16:creationId xmlns:a16="http://schemas.microsoft.com/office/drawing/2014/main" id="{0F7AE91B-BA21-44F4-ACD4-AAB39954261B}"/>
              </a:ext>
            </a:extLst>
          </p:cNvPr>
          <p:cNvSpPr/>
          <p:nvPr/>
        </p:nvSpPr>
        <p:spPr>
          <a:xfrm>
            <a:off x="9959271" y="2506534"/>
            <a:ext cx="1721039" cy="954107"/>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Я готов платить за высокий уровень качества и обслуживания</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62" name="Прямоугольник: скругленные углы 7">
            <a:extLst>
              <a:ext uri="{FF2B5EF4-FFF2-40B4-BE49-F238E27FC236}">
                <a16:creationId xmlns:a16="http://schemas.microsoft.com/office/drawing/2014/main" id="{2DD2B398-CF07-4C2E-A9C2-A059E825360E}"/>
              </a:ext>
            </a:extLst>
          </p:cNvPr>
          <p:cNvSpPr/>
          <p:nvPr/>
        </p:nvSpPr>
        <p:spPr>
          <a:xfrm>
            <a:off x="1299198" y="4275754"/>
            <a:ext cx="10381112" cy="864000"/>
          </a:xfrm>
          <a:prstGeom prst="roundRect">
            <a:avLst>
              <a:gd name="adj" fmla="val 36832"/>
            </a:avLst>
          </a:prstGeom>
          <a:solidFill>
            <a:sysClr val="window" lastClr="FFFFFF"/>
          </a:solidFill>
          <a:ln w="28575" cap="flat" cmpd="sng" algn="ctr">
            <a:noFill/>
            <a:prstDash val="dash"/>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FFFFFF"/>
              </a:solidFill>
              <a:effectLst/>
              <a:uLnTx/>
              <a:uFillTx/>
              <a:latin typeface="Arial"/>
            </a:endParaRPr>
          </a:p>
        </p:txBody>
      </p:sp>
      <p:sp>
        <p:nvSpPr>
          <p:cNvPr id="63" name="TextBox 62">
            <a:extLst>
              <a:ext uri="{FF2B5EF4-FFF2-40B4-BE49-F238E27FC236}">
                <a16:creationId xmlns:a16="http://schemas.microsoft.com/office/drawing/2014/main" id="{3954F2BD-1763-4439-9BAA-6021E63BC999}"/>
              </a:ext>
            </a:extLst>
          </p:cNvPr>
          <p:cNvSpPr txBox="1"/>
          <p:nvPr/>
        </p:nvSpPr>
        <p:spPr>
          <a:xfrm>
            <a:off x="1375462"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33%</a:t>
            </a:r>
            <a:endParaRPr lang="ru-RU" sz="4400" b="1" kern="0" baseline="30000" dirty="0">
              <a:solidFill>
                <a:srgbClr val="FF8200"/>
              </a:solidFill>
              <a:latin typeface="Arial"/>
              <a:cs typeface="Arial" panose="020B0604020202020204" pitchFamily="34" charset="0"/>
            </a:endParaRPr>
          </a:p>
        </p:txBody>
      </p:sp>
      <p:sp>
        <p:nvSpPr>
          <p:cNvPr id="64" name="TextBox 63">
            <a:extLst>
              <a:ext uri="{FF2B5EF4-FFF2-40B4-BE49-F238E27FC236}">
                <a16:creationId xmlns:a16="http://schemas.microsoft.com/office/drawing/2014/main" id="{49848425-BDD4-45EB-B0E2-FACFD56115F6}"/>
              </a:ext>
            </a:extLst>
          </p:cNvPr>
          <p:cNvSpPr txBox="1"/>
          <p:nvPr/>
        </p:nvSpPr>
        <p:spPr>
          <a:xfrm>
            <a:off x="3438674"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22%</a:t>
            </a:r>
            <a:endParaRPr lang="ru-RU" sz="4400" b="1" kern="0" baseline="30000" dirty="0">
              <a:solidFill>
                <a:srgbClr val="FF8200"/>
              </a:solidFill>
              <a:latin typeface="Arial"/>
              <a:cs typeface="Arial" panose="020B0604020202020204" pitchFamily="34" charset="0"/>
            </a:endParaRPr>
          </a:p>
        </p:txBody>
      </p:sp>
      <p:sp>
        <p:nvSpPr>
          <p:cNvPr id="65" name="TextBox 64">
            <a:extLst>
              <a:ext uri="{FF2B5EF4-FFF2-40B4-BE49-F238E27FC236}">
                <a16:creationId xmlns:a16="http://schemas.microsoft.com/office/drawing/2014/main" id="{8705D461-F441-449D-BD36-E008AC34B5D7}"/>
              </a:ext>
            </a:extLst>
          </p:cNvPr>
          <p:cNvSpPr txBox="1"/>
          <p:nvPr/>
        </p:nvSpPr>
        <p:spPr>
          <a:xfrm>
            <a:off x="5501886"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17%</a:t>
            </a:r>
            <a:endParaRPr lang="ru-RU" sz="4400" b="1" kern="0" baseline="30000" dirty="0">
              <a:solidFill>
                <a:srgbClr val="FF8200"/>
              </a:solidFill>
              <a:latin typeface="Arial"/>
              <a:cs typeface="Arial" panose="020B0604020202020204" pitchFamily="34" charset="0"/>
            </a:endParaRPr>
          </a:p>
        </p:txBody>
      </p:sp>
      <p:sp>
        <p:nvSpPr>
          <p:cNvPr id="66" name="TextBox 65">
            <a:extLst>
              <a:ext uri="{FF2B5EF4-FFF2-40B4-BE49-F238E27FC236}">
                <a16:creationId xmlns:a16="http://schemas.microsoft.com/office/drawing/2014/main" id="{7EAD6108-9227-488C-95D2-1B0AA812EC1D}"/>
              </a:ext>
            </a:extLst>
          </p:cNvPr>
          <p:cNvSpPr txBox="1"/>
          <p:nvPr/>
        </p:nvSpPr>
        <p:spPr>
          <a:xfrm>
            <a:off x="7565098"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12%</a:t>
            </a:r>
            <a:endParaRPr lang="ru-RU" sz="4400" b="1" kern="0" baseline="30000" dirty="0">
              <a:solidFill>
                <a:srgbClr val="FF8200"/>
              </a:solidFill>
              <a:latin typeface="Arial"/>
              <a:cs typeface="Arial" panose="020B0604020202020204" pitchFamily="34" charset="0"/>
            </a:endParaRPr>
          </a:p>
        </p:txBody>
      </p:sp>
      <p:sp>
        <p:nvSpPr>
          <p:cNvPr id="67" name="TextBox 66">
            <a:extLst>
              <a:ext uri="{FF2B5EF4-FFF2-40B4-BE49-F238E27FC236}">
                <a16:creationId xmlns:a16="http://schemas.microsoft.com/office/drawing/2014/main" id="{429D1074-EE95-4FD8-A1C8-E0F848E407AF}"/>
              </a:ext>
            </a:extLst>
          </p:cNvPr>
          <p:cNvSpPr txBox="1"/>
          <p:nvPr/>
        </p:nvSpPr>
        <p:spPr>
          <a:xfrm>
            <a:off x="9628310"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16%</a:t>
            </a:r>
            <a:endParaRPr lang="ru-RU" sz="4400" b="1" kern="0" baseline="30000" dirty="0">
              <a:solidFill>
                <a:srgbClr val="FF8200"/>
              </a:solidFill>
              <a:latin typeface="Arial"/>
              <a:cs typeface="Arial" panose="020B0604020202020204" pitchFamily="34" charset="0"/>
            </a:endParaRPr>
          </a:p>
        </p:txBody>
      </p:sp>
      <p:sp>
        <p:nvSpPr>
          <p:cNvPr id="68" name="TextBox 67">
            <a:extLst>
              <a:ext uri="{FF2B5EF4-FFF2-40B4-BE49-F238E27FC236}">
                <a16:creationId xmlns:a16="http://schemas.microsoft.com/office/drawing/2014/main" id="{2C025030-FFD2-4CD4-AD03-0930A4A6C9FF}"/>
              </a:ext>
            </a:extLst>
          </p:cNvPr>
          <p:cNvSpPr txBox="1"/>
          <p:nvPr/>
        </p:nvSpPr>
        <p:spPr>
          <a:xfrm>
            <a:off x="1372625"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23%</a:t>
            </a:r>
          </a:p>
        </p:txBody>
      </p:sp>
      <p:sp>
        <p:nvSpPr>
          <p:cNvPr id="69" name="TextBox 68">
            <a:extLst>
              <a:ext uri="{FF2B5EF4-FFF2-40B4-BE49-F238E27FC236}">
                <a16:creationId xmlns:a16="http://schemas.microsoft.com/office/drawing/2014/main" id="{8C1BA4FF-698B-4802-9CA8-F62EDACFBA6C}"/>
              </a:ext>
            </a:extLst>
          </p:cNvPr>
          <p:cNvSpPr txBox="1"/>
          <p:nvPr/>
        </p:nvSpPr>
        <p:spPr>
          <a:xfrm>
            <a:off x="5501089"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3%</a:t>
            </a:r>
            <a:endParaRPr lang="ru-RU" sz="3600" b="1" baseline="30000" dirty="0">
              <a:solidFill>
                <a:srgbClr val="EF9B11">
                  <a:lumMod val="40000"/>
                  <a:lumOff val="60000"/>
                </a:srgbClr>
              </a:solidFill>
              <a:latin typeface="Arial"/>
              <a:cs typeface="Arial" pitchFamily="34" charset="0"/>
            </a:endParaRPr>
          </a:p>
        </p:txBody>
      </p:sp>
      <p:sp>
        <p:nvSpPr>
          <p:cNvPr id="70" name="TextBox 69">
            <a:extLst>
              <a:ext uri="{FF2B5EF4-FFF2-40B4-BE49-F238E27FC236}">
                <a16:creationId xmlns:a16="http://schemas.microsoft.com/office/drawing/2014/main" id="{C75F81CE-FAC7-4920-8EB7-20A8C9B7DDF2}"/>
              </a:ext>
            </a:extLst>
          </p:cNvPr>
          <p:cNvSpPr txBox="1"/>
          <p:nvPr/>
        </p:nvSpPr>
        <p:spPr>
          <a:xfrm>
            <a:off x="3436857"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32%</a:t>
            </a:r>
            <a:endParaRPr lang="ru-RU" sz="2000" b="1" baseline="30000" dirty="0">
              <a:solidFill>
                <a:srgbClr val="EF9B11">
                  <a:lumMod val="40000"/>
                  <a:lumOff val="60000"/>
                </a:srgbClr>
              </a:solidFill>
              <a:latin typeface="Arial"/>
              <a:cs typeface="Arial" pitchFamily="34" charset="0"/>
            </a:endParaRPr>
          </a:p>
        </p:txBody>
      </p:sp>
      <p:sp>
        <p:nvSpPr>
          <p:cNvPr id="71" name="TextBox 70">
            <a:extLst>
              <a:ext uri="{FF2B5EF4-FFF2-40B4-BE49-F238E27FC236}">
                <a16:creationId xmlns:a16="http://schemas.microsoft.com/office/drawing/2014/main" id="{37D38AAE-EC1F-4724-A022-E193A2E36D02}"/>
              </a:ext>
            </a:extLst>
          </p:cNvPr>
          <p:cNvSpPr txBox="1"/>
          <p:nvPr/>
        </p:nvSpPr>
        <p:spPr>
          <a:xfrm>
            <a:off x="7565321"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10% </a:t>
            </a:r>
          </a:p>
        </p:txBody>
      </p:sp>
      <p:sp>
        <p:nvSpPr>
          <p:cNvPr id="72" name="Прямоугольник 71">
            <a:extLst>
              <a:ext uri="{FF2B5EF4-FFF2-40B4-BE49-F238E27FC236}">
                <a16:creationId xmlns:a16="http://schemas.microsoft.com/office/drawing/2014/main" id="{1F7B0CCF-3E62-4B40-895C-485AE6191A3D}"/>
              </a:ext>
            </a:extLst>
          </p:cNvPr>
          <p:cNvSpPr/>
          <p:nvPr/>
        </p:nvSpPr>
        <p:spPr>
          <a:xfrm>
            <a:off x="10059077" y="3601859"/>
            <a:ext cx="1192955" cy="646331"/>
          </a:xfrm>
          <a:prstGeom prst="rect">
            <a:avLst/>
          </a:prstGeom>
        </p:spPr>
        <p:txBody>
          <a:bodyPr wrap="none">
            <a:spAutoFit/>
          </a:bodyPr>
          <a:lstStyle/>
          <a:p>
            <a:pPr algn="ctr" defTabSz="914377"/>
            <a:r>
              <a:rPr lang="ru-RU" sz="3600" b="1" dirty="0">
                <a:solidFill>
                  <a:srgbClr val="EF9B11">
                    <a:lumMod val="40000"/>
                    <a:lumOff val="60000"/>
                  </a:srgbClr>
                </a:solidFill>
                <a:latin typeface="Arial"/>
                <a:cs typeface="Arial" pitchFamily="34" charset="0"/>
              </a:rPr>
              <a:t>32%</a:t>
            </a:r>
            <a:r>
              <a:rPr lang="ru-RU" sz="3600" b="1" baseline="30000" dirty="0">
                <a:solidFill>
                  <a:srgbClr val="EF9B11">
                    <a:lumMod val="40000"/>
                    <a:lumOff val="60000"/>
                  </a:srgbClr>
                </a:solidFill>
                <a:latin typeface="Arial"/>
                <a:cs typeface="Arial" pitchFamily="34" charset="0"/>
              </a:rPr>
              <a:t> </a:t>
            </a:r>
          </a:p>
        </p:txBody>
      </p:sp>
      <p:sp>
        <p:nvSpPr>
          <p:cNvPr id="73" name="TextBox 72">
            <a:extLst>
              <a:ext uri="{FF2B5EF4-FFF2-40B4-BE49-F238E27FC236}">
                <a16:creationId xmlns:a16="http://schemas.microsoft.com/office/drawing/2014/main" id="{D3B2CB06-31AA-4EC3-8957-4A1E26A0B228}"/>
              </a:ext>
            </a:extLst>
          </p:cNvPr>
          <p:cNvSpPr txBox="1"/>
          <p:nvPr/>
        </p:nvSpPr>
        <p:spPr>
          <a:xfrm>
            <a:off x="362597" y="3802229"/>
            <a:ext cx="1026541" cy="307777"/>
          </a:xfrm>
          <a:prstGeom prst="rect">
            <a:avLst/>
          </a:prstGeom>
          <a:noFill/>
        </p:spPr>
        <p:txBody>
          <a:bodyPr wrap="square" rtlCol="0">
            <a:spAutoFit/>
          </a:bodyPr>
          <a:lstStyle/>
          <a:p>
            <a:pPr defTabSz="914377"/>
            <a:r>
              <a:rPr lang="en-US" sz="1400" b="1" dirty="0">
                <a:solidFill>
                  <a:srgbClr val="EF9B11">
                    <a:lumMod val="40000"/>
                    <a:lumOff val="60000"/>
                  </a:srgbClr>
                </a:solidFill>
                <a:latin typeface="Arial"/>
              </a:rPr>
              <a:t>FY 2014</a:t>
            </a:r>
            <a:endParaRPr lang="ru-RU" sz="1400" b="1" dirty="0">
              <a:solidFill>
                <a:srgbClr val="EF9B11">
                  <a:lumMod val="40000"/>
                  <a:lumOff val="60000"/>
                </a:srgbClr>
              </a:solidFill>
              <a:latin typeface="Arial"/>
            </a:endParaRPr>
          </a:p>
        </p:txBody>
      </p:sp>
      <p:sp>
        <p:nvSpPr>
          <p:cNvPr id="74" name="TextBox 73">
            <a:extLst>
              <a:ext uri="{FF2B5EF4-FFF2-40B4-BE49-F238E27FC236}">
                <a16:creationId xmlns:a16="http://schemas.microsoft.com/office/drawing/2014/main" id="{B2AD7017-AE46-4D6F-9C82-7662FEAFC36C}"/>
              </a:ext>
            </a:extLst>
          </p:cNvPr>
          <p:cNvSpPr txBox="1"/>
          <p:nvPr/>
        </p:nvSpPr>
        <p:spPr>
          <a:xfrm>
            <a:off x="339685" y="4571176"/>
            <a:ext cx="1026541" cy="307777"/>
          </a:xfrm>
          <a:prstGeom prst="rect">
            <a:avLst/>
          </a:prstGeom>
          <a:noFill/>
        </p:spPr>
        <p:txBody>
          <a:bodyPr wrap="square" rtlCol="0">
            <a:spAutoFit/>
          </a:bodyPr>
          <a:lstStyle/>
          <a:p>
            <a:pPr defTabSz="914377"/>
            <a:r>
              <a:rPr lang="en-US" sz="1400" b="1" dirty="0">
                <a:solidFill>
                  <a:srgbClr val="FF8200"/>
                </a:solidFill>
                <a:latin typeface="Arial"/>
              </a:rPr>
              <a:t>FY 2019</a:t>
            </a:r>
            <a:endParaRPr lang="ru-RU" sz="1400" b="1" dirty="0">
              <a:solidFill>
                <a:srgbClr val="FF8200"/>
              </a:solidFill>
              <a:latin typeface="Arial"/>
            </a:endParaRPr>
          </a:p>
        </p:txBody>
      </p:sp>
      <p:sp>
        <p:nvSpPr>
          <p:cNvPr id="76" name="Овал 75">
            <a:extLst>
              <a:ext uri="{FF2B5EF4-FFF2-40B4-BE49-F238E27FC236}">
                <a16:creationId xmlns:a16="http://schemas.microsoft.com/office/drawing/2014/main" id="{2B405C2D-D238-4AB2-80BC-8C4B837B9F36}"/>
              </a:ext>
            </a:extLst>
          </p:cNvPr>
          <p:cNvSpPr/>
          <p:nvPr/>
        </p:nvSpPr>
        <p:spPr>
          <a:xfrm>
            <a:off x="1930866"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77" name="Рисунок 76">
            <a:extLst>
              <a:ext uri="{FF2B5EF4-FFF2-40B4-BE49-F238E27FC236}">
                <a16:creationId xmlns:a16="http://schemas.microsoft.com/office/drawing/2014/main" id="{04583947-491D-4AF5-A364-BAE7CD8800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4625" y="1428555"/>
            <a:ext cx="738187" cy="738187"/>
          </a:xfrm>
          <a:prstGeom prst="rect">
            <a:avLst/>
          </a:prstGeom>
        </p:spPr>
      </p:pic>
      <p:sp>
        <p:nvSpPr>
          <p:cNvPr id="78" name="Овал 77">
            <a:extLst>
              <a:ext uri="{FF2B5EF4-FFF2-40B4-BE49-F238E27FC236}">
                <a16:creationId xmlns:a16="http://schemas.microsoft.com/office/drawing/2014/main" id="{98DFC052-BB45-4FE6-92B4-C7024073A42E}"/>
              </a:ext>
            </a:extLst>
          </p:cNvPr>
          <p:cNvSpPr/>
          <p:nvPr/>
        </p:nvSpPr>
        <p:spPr>
          <a:xfrm>
            <a:off x="3906715"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79" name="Рисунок 78">
            <a:extLst>
              <a:ext uri="{FF2B5EF4-FFF2-40B4-BE49-F238E27FC236}">
                <a16:creationId xmlns:a16="http://schemas.microsoft.com/office/drawing/2014/main" id="{7CB8E9D4-F48F-4183-8764-C306F3853E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392527" y="1428555"/>
            <a:ext cx="738000" cy="738000"/>
          </a:xfrm>
          <a:prstGeom prst="rect">
            <a:avLst/>
          </a:prstGeom>
        </p:spPr>
      </p:pic>
      <p:sp>
        <p:nvSpPr>
          <p:cNvPr id="80" name="Овал 79">
            <a:extLst>
              <a:ext uri="{FF2B5EF4-FFF2-40B4-BE49-F238E27FC236}">
                <a16:creationId xmlns:a16="http://schemas.microsoft.com/office/drawing/2014/main" id="{7C6A7FCE-0A47-48A6-AF7E-D4B8DB1C8144}"/>
              </a:ext>
            </a:extLst>
          </p:cNvPr>
          <p:cNvSpPr/>
          <p:nvPr/>
        </p:nvSpPr>
        <p:spPr>
          <a:xfrm>
            <a:off x="5908192"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81" name="Рисунок 80">
            <a:extLst>
              <a:ext uri="{FF2B5EF4-FFF2-40B4-BE49-F238E27FC236}">
                <a16:creationId xmlns:a16="http://schemas.microsoft.com/office/drawing/2014/main" id="{82C88D11-4926-4084-A52E-8E34BFDA1D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94781" y="1428555"/>
            <a:ext cx="738000" cy="738000"/>
          </a:xfrm>
          <a:prstGeom prst="rect">
            <a:avLst/>
          </a:prstGeom>
        </p:spPr>
      </p:pic>
      <p:sp>
        <p:nvSpPr>
          <p:cNvPr id="82" name="Овал 81">
            <a:extLst>
              <a:ext uri="{FF2B5EF4-FFF2-40B4-BE49-F238E27FC236}">
                <a16:creationId xmlns:a16="http://schemas.microsoft.com/office/drawing/2014/main" id="{5D97EC4F-9A00-4607-941E-44B46A3F9639}"/>
              </a:ext>
            </a:extLst>
          </p:cNvPr>
          <p:cNvSpPr/>
          <p:nvPr/>
        </p:nvSpPr>
        <p:spPr>
          <a:xfrm>
            <a:off x="7806372"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83" name="Рисунок 82">
            <a:extLst>
              <a:ext uri="{FF2B5EF4-FFF2-40B4-BE49-F238E27FC236}">
                <a16:creationId xmlns:a16="http://schemas.microsoft.com/office/drawing/2014/main" id="{18256640-5CDA-4E01-BFF6-27DC46C01E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25748" y="1433655"/>
            <a:ext cx="738000" cy="738000"/>
          </a:xfrm>
          <a:prstGeom prst="rect">
            <a:avLst/>
          </a:prstGeom>
        </p:spPr>
      </p:pic>
      <p:sp>
        <p:nvSpPr>
          <p:cNvPr id="84" name="Овал 83">
            <a:extLst>
              <a:ext uri="{FF2B5EF4-FFF2-40B4-BE49-F238E27FC236}">
                <a16:creationId xmlns:a16="http://schemas.microsoft.com/office/drawing/2014/main" id="{12A0DEC0-255B-424F-93E7-E0EE284C589D}"/>
              </a:ext>
            </a:extLst>
          </p:cNvPr>
          <p:cNvSpPr/>
          <p:nvPr/>
        </p:nvSpPr>
        <p:spPr>
          <a:xfrm>
            <a:off x="9881771"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85" name="Рисунок 84">
            <a:extLst>
              <a:ext uri="{FF2B5EF4-FFF2-40B4-BE49-F238E27FC236}">
                <a16:creationId xmlns:a16="http://schemas.microsoft.com/office/drawing/2014/main" id="{5A583864-682E-448B-9148-A917FC04C1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03463" y="1424916"/>
            <a:ext cx="738000" cy="738000"/>
          </a:xfrm>
          <a:prstGeom prst="rect">
            <a:avLst/>
          </a:prstGeom>
        </p:spPr>
      </p:pic>
      <p:sp>
        <p:nvSpPr>
          <p:cNvPr id="37" name="TextBox 36">
            <a:extLst>
              <a:ext uri="{FF2B5EF4-FFF2-40B4-BE49-F238E27FC236}">
                <a16:creationId xmlns:a16="http://schemas.microsoft.com/office/drawing/2014/main" id="{96B9FB81-FAB7-45F4-AE11-9AECA3F9EF68}"/>
              </a:ext>
            </a:extLst>
          </p:cNvPr>
          <p:cNvSpPr txBox="1"/>
          <p:nvPr/>
        </p:nvSpPr>
        <p:spPr>
          <a:xfrm>
            <a:off x="400284" y="6515409"/>
            <a:ext cx="4786802" cy="246221"/>
          </a:xfrm>
          <a:prstGeom prst="rect">
            <a:avLst/>
          </a:prstGeom>
          <a:noFill/>
        </p:spPr>
        <p:txBody>
          <a:bodyPr wrap="square" rtlCol="0">
            <a:spAutoFit/>
          </a:bodyPr>
          <a:lstStyle/>
          <a:p>
            <a:pPr>
              <a:defRPr/>
            </a:pPr>
            <a:r>
              <a:rPr lang="ru-RU" sz="1000" dirty="0">
                <a:solidFill>
                  <a:prstClr val="black"/>
                </a:solidFill>
                <a:latin typeface="Arial" panose="020B0604020202020204" pitchFamily="34" charset="0"/>
                <a:cs typeface="Arial" panose="020B0604020202020204" pitchFamily="34" charset="0"/>
              </a:rPr>
              <a:t>Ромир Панель, </a:t>
            </a:r>
            <a:r>
              <a:rPr lang="pt-BR" sz="1000" dirty="0">
                <a:solidFill>
                  <a:prstClr val="black"/>
                </a:solidFill>
                <a:latin typeface="Arial" panose="020B0604020202020204" pitchFamily="34" charset="0"/>
                <a:cs typeface="Arial" panose="020B0604020202020204" pitchFamily="34" charset="0"/>
              </a:rPr>
              <a:t>MAT’</a:t>
            </a:r>
            <a:r>
              <a:rPr lang="ru-RU" sz="1000" dirty="0">
                <a:solidFill>
                  <a:prstClr val="black"/>
                </a:solidFill>
                <a:latin typeface="Arial" panose="020B0604020202020204" pitchFamily="34" charset="0"/>
                <a:cs typeface="Arial" panose="020B0604020202020204" pitchFamily="34" charset="0"/>
              </a:rPr>
              <a:t>март’2020 </a:t>
            </a:r>
            <a:r>
              <a:rPr lang="pt-BR" sz="1000" dirty="0">
                <a:solidFill>
                  <a:prstClr val="black"/>
                </a:solidFill>
                <a:latin typeface="Arial" panose="020B0604020202020204" pitchFamily="34" charset="0"/>
                <a:cs typeface="Arial" panose="020B0604020202020204" pitchFamily="34" charset="0"/>
              </a:rPr>
              <a:t>vs MAT’</a:t>
            </a:r>
            <a:r>
              <a:rPr lang="ru-RU" sz="1000" dirty="0">
                <a:solidFill>
                  <a:prstClr val="black"/>
                </a:solidFill>
                <a:latin typeface="Arial" panose="020B0604020202020204" pitchFamily="34" charset="0"/>
                <a:cs typeface="Arial" panose="020B0604020202020204" pitchFamily="34" charset="0"/>
              </a:rPr>
              <a:t>март’2019, Россия 10 тысяч+ </a:t>
            </a:r>
          </a:p>
        </p:txBody>
      </p:sp>
    </p:spTree>
    <p:extLst>
      <p:ext uri="{BB962C8B-B14F-4D97-AF65-F5344CB8AC3E}">
        <p14:creationId xmlns:p14="http://schemas.microsoft.com/office/powerpoint/2010/main" val="975630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F66BDD-B017-884B-B7E1-76C58886E8FD}"/>
              </a:ext>
            </a:extLst>
          </p:cNvPr>
          <p:cNvSpPr/>
          <p:nvPr/>
        </p:nvSpPr>
        <p:spPr>
          <a:xfrm>
            <a:off x="193966" y="301109"/>
            <a:ext cx="11736097" cy="461665"/>
          </a:xfrm>
          <a:prstGeom prst="rect">
            <a:avLst/>
          </a:prstGeom>
        </p:spPr>
        <p:txBody>
          <a:bodyPr wrap="square">
            <a:spAutoFit/>
          </a:bodyPr>
          <a:lstStyle/>
          <a:p>
            <a:pPr lvl="0">
              <a:spcBef>
                <a:spcPct val="0"/>
              </a:spcBef>
              <a:defRPr/>
            </a:pPr>
            <a:r>
              <a:rPr lang="ru-RU" sz="2400" b="1" dirty="0">
                <a:solidFill>
                  <a:prstClr val="black"/>
                </a:solidFill>
                <a:latin typeface="Arial" panose="020B0604020202020204" pitchFamily="34" charset="0"/>
                <a:cs typeface="Arial" panose="020B0604020202020204" pitchFamily="34" charset="0"/>
              </a:rPr>
              <a:t>Мы возвращается к уже ставшей классической сегментации покупателей</a:t>
            </a:r>
          </a:p>
        </p:txBody>
      </p:sp>
      <p:sp>
        <p:nvSpPr>
          <p:cNvPr id="52" name="TextBox 51">
            <a:extLst>
              <a:ext uri="{FF2B5EF4-FFF2-40B4-BE49-F238E27FC236}">
                <a16:creationId xmlns:a16="http://schemas.microsoft.com/office/drawing/2014/main" id="{5EC79CC1-B05A-489F-808D-37CC34E77C70}"/>
              </a:ext>
            </a:extLst>
          </p:cNvPr>
          <p:cNvSpPr txBox="1"/>
          <p:nvPr/>
        </p:nvSpPr>
        <p:spPr>
          <a:xfrm>
            <a:off x="1366884" y="2162879"/>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Оптимизаторы</a:t>
            </a:r>
          </a:p>
        </p:txBody>
      </p:sp>
      <p:sp>
        <p:nvSpPr>
          <p:cNvPr id="53" name="TextBox 52">
            <a:extLst>
              <a:ext uri="{FF2B5EF4-FFF2-40B4-BE49-F238E27FC236}">
                <a16:creationId xmlns:a16="http://schemas.microsoft.com/office/drawing/2014/main" id="{3CDCB43B-9035-444F-AAD0-D2F92AAD0818}"/>
              </a:ext>
            </a:extLst>
          </p:cNvPr>
          <p:cNvSpPr txBox="1"/>
          <p:nvPr/>
        </p:nvSpPr>
        <p:spPr>
          <a:xfrm>
            <a:off x="3428304" y="2152990"/>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Рационализаторы</a:t>
            </a:r>
          </a:p>
        </p:txBody>
      </p:sp>
      <p:sp>
        <p:nvSpPr>
          <p:cNvPr id="54" name="TextBox 53">
            <a:extLst>
              <a:ext uri="{FF2B5EF4-FFF2-40B4-BE49-F238E27FC236}">
                <a16:creationId xmlns:a16="http://schemas.microsoft.com/office/drawing/2014/main" id="{836527FB-F221-4F53-80E0-E0CBB3F7DCF9}"/>
              </a:ext>
            </a:extLst>
          </p:cNvPr>
          <p:cNvSpPr txBox="1"/>
          <p:nvPr/>
        </p:nvSpPr>
        <p:spPr>
          <a:xfrm>
            <a:off x="5508447" y="2156859"/>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Черри-пикеры</a:t>
            </a:r>
          </a:p>
        </p:txBody>
      </p:sp>
      <p:sp>
        <p:nvSpPr>
          <p:cNvPr id="55" name="TextBox 54">
            <a:extLst>
              <a:ext uri="{FF2B5EF4-FFF2-40B4-BE49-F238E27FC236}">
                <a16:creationId xmlns:a16="http://schemas.microsoft.com/office/drawing/2014/main" id="{6009B873-D6D5-4C69-8EDE-2F19CF683627}"/>
              </a:ext>
            </a:extLst>
          </p:cNvPr>
          <p:cNvSpPr txBox="1"/>
          <p:nvPr/>
        </p:nvSpPr>
        <p:spPr>
          <a:xfrm>
            <a:off x="7562744" y="2155242"/>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Запасливые</a:t>
            </a:r>
          </a:p>
        </p:txBody>
      </p:sp>
      <p:sp>
        <p:nvSpPr>
          <p:cNvPr id="56" name="TextBox 55">
            <a:extLst>
              <a:ext uri="{FF2B5EF4-FFF2-40B4-BE49-F238E27FC236}">
                <a16:creationId xmlns:a16="http://schemas.microsoft.com/office/drawing/2014/main" id="{E03D4616-8361-4684-A7AB-94152FABF987}"/>
              </a:ext>
            </a:extLst>
          </p:cNvPr>
          <p:cNvSpPr txBox="1"/>
          <p:nvPr/>
        </p:nvSpPr>
        <p:spPr>
          <a:xfrm>
            <a:off x="9629555" y="2157073"/>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Не экономят</a:t>
            </a:r>
          </a:p>
        </p:txBody>
      </p:sp>
      <p:sp>
        <p:nvSpPr>
          <p:cNvPr id="57" name="Прямоугольник 56">
            <a:extLst>
              <a:ext uri="{FF2B5EF4-FFF2-40B4-BE49-F238E27FC236}">
                <a16:creationId xmlns:a16="http://schemas.microsoft.com/office/drawing/2014/main" id="{94BDC4B4-5FA7-4B4D-BA35-04698F66B8FF}"/>
              </a:ext>
            </a:extLst>
          </p:cNvPr>
          <p:cNvSpPr/>
          <p:nvPr/>
        </p:nvSpPr>
        <p:spPr>
          <a:xfrm>
            <a:off x="1525004" y="2506534"/>
            <a:ext cx="1893879" cy="738664"/>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Теперь я покупаю более дешевые бренды</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58" name="Прямоугольник 57">
            <a:extLst>
              <a:ext uri="{FF2B5EF4-FFF2-40B4-BE49-F238E27FC236}">
                <a16:creationId xmlns:a16="http://schemas.microsoft.com/office/drawing/2014/main" id="{A78F82A5-DE23-48DA-9C84-88409251C49C}"/>
              </a:ext>
            </a:extLst>
          </p:cNvPr>
          <p:cNvSpPr/>
          <p:nvPr/>
        </p:nvSpPr>
        <p:spPr>
          <a:xfrm>
            <a:off x="3432241" y="2506534"/>
            <a:ext cx="2052000" cy="936000"/>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Покупаю только те товары, которые я точно буду использовать</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66" name="Прямоугольник 65">
            <a:extLst>
              <a:ext uri="{FF2B5EF4-FFF2-40B4-BE49-F238E27FC236}">
                <a16:creationId xmlns:a16="http://schemas.microsoft.com/office/drawing/2014/main" id="{783F54CE-468D-42E8-B17A-26BEF7FFB409}"/>
              </a:ext>
            </a:extLst>
          </p:cNvPr>
          <p:cNvSpPr/>
          <p:nvPr/>
        </p:nvSpPr>
        <p:spPr>
          <a:xfrm>
            <a:off x="5762626" y="2506534"/>
            <a:ext cx="1786972" cy="738664"/>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Выбираю товары по скидкам и акциям</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67" name="Прямоугольник 66">
            <a:extLst>
              <a:ext uri="{FF2B5EF4-FFF2-40B4-BE49-F238E27FC236}">
                <a16:creationId xmlns:a16="http://schemas.microsoft.com/office/drawing/2014/main" id="{69E5C1AF-7388-42A7-B443-1586A090EDD7}"/>
              </a:ext>
            </a:extLst>
          </p:cNvPr>
          <p:cNvSpPr/>
          <p:nvPr/>
        </p:nvSpPr>
        <p:spPr>
          <a:xfrm>
            <a:off x="7893915" y="2506534"/>
            <a:ext cx="1721040" cy="738664"/>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Я редко хожу в магазины, чтобы сократить траты</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68" name="Прямоугольник 67">
            <a:extLst>
              <a:ext uri="{FF2B5EF4-FFF2-40B4-BE49-F238E27FC236}">
                <a16:creationId xmlns:a16="http://schemas.microsoft.com/office/drawing/2014/main" id="{87DCE82C-5109-439E-857A-C57516A5336E}"/>
              </a:ext>
            </a:extLst>
          </p:cNvPr>
          <p:cNvSpPr/>
          <p:nvPr/>
        </p:nvSpPr>
        <p:spPr>
          <a:xfrm>
            <a:off x="9959271" y="2506534"/>
            <a:ext cx="1721039" cy="954107"/>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Я готов платить за высокий уровень качества и обслуживания</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69" name="Прямоугольник: скругленные углы 7">
            <a:extLst>
              <a:ext uri="{FF2B5EF4-FFF2-40B4-BE49-F238E27FC236}">
                <a16:creationId xmlns:a16="http://schemas.microsoft.com/office/drawing/2014/main" id="{717CF079-A8C8-4916-8C3D-8345BCF1A41D}"/>
              </a:ext>
            </a:extLst>
          </p:cNvPr>
          <p:cNvSpPr/>
          <p:nvPr/>
        </p:nvSpPr>
        <p:spPr>
          <a:xfrm>
            <a:off x="1299198" y="4275754"/>
            <a:ext cx="10381112" cy="864000"/>
          </a:xfrm>
          <a:prstGeom prst="roundRect">
            <a:avLst>
              <a:gd name="adj" fmla="val 36832"/>
            </a:avLst>
          </a:prstGeom>
          <a:solidFill>
            <a:sysClr val="window" lastClr="FFFFFF"/>
          </a:solidFill>
          <a:ln w="28575" cap="flat" cmpd="sng" algn="ctr">
            <a:noFill/>
            <a:prstDash val="dash"/>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FFFFFF"/>
              </a:solidFill>
              <a:effectLst/>
              <a:uLnTx/>
              <a:uFillTx/>
              <a:latin typeface="Arial"/>
            </a:endParaRPr>
          </a:p>
        </p:txBody>
      </p:sp>
      <p:sp>
        <p:nvSpPr>
          <p:cNvPr id="70" name="Прямоугольник: скругленные углы 7">
            <a:extLst>
              <a:ext uri="{FF2B5EF4-FFF2-40B4-BE49-F238E27FC236}">
                <a16:creationId xmlns:a16="http://schemas.microsoft.com/office/drawing/2014/main" id="{20745E9E-B007-44B5-AE2E-9CD092BAB56A}"/>
              </a:ext>
            </a:extLst>
          </p:cNvPr>
          <p:cNvSpPr/>
          <p:nvPr/>
        </p:nvSpPr>
        <p:spPr>
          <a:xfrm>
            <a:off x="1299198" y="5324284"/>
            <a:ext cx="10381112" cy="720000"/>
          </a:xfrm>
          <a:prstGeom prst="roundRect">
            <a:avLst>
              <a:gd name="adj" fmla="val 36832"/>
            </a:avLst>
          </a:prstGeom>
          <a:solidFill>
            <a:sysClr val="window" lastClr="FFFFFF"/>
          </a:solidFill>
          <a:ln w="38100" cap="flat" cmpd="sng" algn="ctr">
            <a:solidFill>
              <a:srgbClr val="C00000"/>
            </a:solidFill>
            <a:prstDash val="dash"/>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FFFFFF"/>
              </a:solidFill>
              <a:effectLst/>
              <a:uLnTx/>
              <a:uFillTx/>
              <a:latin typeface="Arial"/>
            </a:endParaRPr>
          </a:p>
        </p:txBody>
      </p:sp>
      <p:sp>
        <p:nvSpPr>
          <p:cNvPr id="71" name="TextBox 70">
            <a:extLst>
              <a:ext uri="{FF2B5EF4-FFF2-40B4-BE49-F238E27FC236}">
                <a16:creationId xmlns:a16="http://schemas.microsoft.com/office/drawing/2014/main" id="{A3031B10-1AD2-4857-BA46-D5B1F480D50F}"/>
              </a:ext>
            </a:extLst>
          </p:cNvPr>
          <p:cNvSpPr txBox="1"/>
          <p:nvPr/>
        </p:nvSpPr>
        <p:spPr>
          <a:xfrm>
            <a:off x="5498532" y="5362424"/>
            <a:ext cx="2052000" cy="648000"/>
          </a:xfrm>
          <a:prstGeom prst="rect">
            <a:avLst/>
          </a:prstGeom>
          <a:noFill/>
        </p:spPr>
        <p:txBody>
          <a:bodyPr wrap="square" rtlCol="0" anchor="ctr">
            <a:spAutoFit/>
          </a:bodyPr>
          <a:lstStyle/>
          <a:p>
            <a:pPr algn="ctr" defTabSz="914377"/>
            <a:r>
              <a:rPr lang="ru-RU" sz="3600" b="1" dirty="0">
                <a:solidFill>
                  <a:srgbClr val="C00000"/>
                </a:solidFill>
                <a:latin typeface="Arial"/>
                <a:cs typeface="Arial" pitchFamily="34" charset="0"/>
              </a:rPr>
              <a:t>25%</a:t>
            </a:r>
            <a:endParaRPr lang="ru-RU" sz="3600" b="1" baseline="30000" dirty="0">
              <a:solidFill>
                <a:srgbClr val="C00000"/>
              </a:solidFill>
              <a:latin typeface="Arial"/>
              <a:cs typeface="Arial" pitchFamily="34" charset="0"/>
            </a:endParaRPr>
          </a:p>
        </p:txBody>
      </p:sp>
      <p:sp>
        <p:nvSpPr>
          <p:cNvPr id="72" name="TextBox 71">
            <a:extLst>
              <a:ext uri="{FF2B5EF4-FFF2-40B4-BE49-F238E27FC236}">
                <a16:creationId xmlns:a16="http://schemas.microsoft.com/office/drawing/2014/main" id="{EFFABFE5-051B-49BD-9DF8-DDC5E7F4F3C2}"/>
              </a:ext>
            </a:extLst>
          </p:cNvPr>
          <p:cNvSpPr txBox="1"/>
          <p:nvPr/>
        </p:nvSpPr>
        <p:spPr>
          <a:xfrm>
            <a:off x="1375462"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33%</a:t>
            </a:r>
            <a:endParaRPr lang="ru-RU" sz="4400" b="1" kern="0" baseline="30000" dirty="0">
              <a:solidFill>
                <a:srgbClr val="FF8200"/>
              </a:solidFill>
              <a:latin typeface="Arial"/>
              <a:cs typeface="Arial" panose="020B0604020202020204" pitchFamily="34" charset="0"/>
            </a:endParaRPr>
          </a:p>
        </p:txBody>
      </p:sp>
      <p:sp>
        <p:nvSpPr>
          <p:cNvPr id="73" name="TextBox 72">
            <a:extLst>
              <a:ext uri="{FF2B5EF4-FFF2-40B4-BE49-F238E27FC236}">
                <a16:creationId xmlns:a16="http://schemas.microsoft.com/office/drawing/2014/main" id="{D6232A41-548B-40AB-A43D-5764476A9750}"/>
              </a:ext>
            </a:extLst>
          </p:cNvPr>
          <p:cNvSpPr txBox="1"/>
          <p:nvPr/>
        </p:nvSpPr>
        <p:spPr>
          <a:xfrm>
            <a:off x="3438674"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22%</a:t>
            </a:r>
            <a:endParaRPr lang="ru-RU" sz="4400" b="1" kern="0" baseline="30000" dirty="0">
              <a:solidFill>
                <a:srgbClr val="FF8200"/>
              </a:solidFill>
              <a:latin typeface="Arial"/>
              <a:cs typeface="Arial" panose="020B0604020202020204" pitchFamily="34" charset="0"/>
            </a:endParaRPr>
          </a:p>
        </p:txBody>
      </p:sp>
      <p:sp>
        <p:nvSpPr>
          <p:cNvPr id="74" name="TextBox 73">
            <a:extLst>
              <a:ext uri="{FF2B5EF4-FFF2-40B4-BE49-F238E27FC236}">
                <a16:creationId xmlns:a16="http://schemas.microsoft.com/office/drawing/2014/main" id="{2973760F-F073-4243-B7C3-0280C83DFC02}"/>
              </a:ext>
            </a:extLst>
          </p:cNvPr>
          <p:cNvSpPr txBox="1"/>
          <p:nvPr/>
        </p:nvSpPr>
        <p:spPr>
          <a:xfrm>
            <a:off x="5501886"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17%</a:t>
            </a:r>
            <a:endParaRPr lang="ru-RU" sz="4400" b="1" kern="0" baseline="30000" dirty="0">
              <a:solidFill>
                <a:srgbClr val="FF8200"/>
              </a:solidFill>
              <a:latin typeface="Arial"/>
              <a:cs typeface="Arial" panose="020B0604020202020204" pitchFamily="34" charset="0"/>
            </a:endParaRPr>
          </a:p>
        </p:txBody>
      </p:sp>
      <p:sp>
        <p:nvSpPr>
          <p:cNvPr id="75" name="TextBox 74">
            <a:extLst>
              <a:ext uri="{FF2B5EF4-FFF2-40B4-BE49-F238E27FC236}">
                <a16:creationId xmlns:a16="http://schemas.microsoft.com/office/drawing/2014/main" id="{B3AEEEDF-3D2A-49BF-9C6E-5539E82793A9}"/>
              </a:ext>
            </a:extLst>
          </p:cNvPr>
          <p:cNvSpPr txBox="1"/>
          <p:nvPr/>
        </p:nvSpPr>
        <p:spPr>
          <a:xfrm>
            <a:off x="7565098"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12%</a:t>
            </a:r>
            <a:endParaRPr lang="ru-RU" sz="4400" b="1" kern="0" baseline="30000" dirty="0">
              <a:solidFill>
                <a:srgbClr val="FF8200"/>
              </a:solidFill>
              <a:latin typeface="Arial"/>
              <a:cs typeface="Arial" panose="020B0604020202020204" pitchFamily="34" charset="0"/>
            </a:endParaRPr>
          </a:p>
        </p:txBody>
      </p:sp>
      <p:sp>
        <p:nvSpPr>
          <p:cNvPr id="76" name="TextBox 75">
            <a:extLst>
              <a:ext uri="{FF2B5EF4-FFF2-40B4-BE49-F238E27FC236}">
                <a16:creationId xmlns:a16="http://schemas.microsoft.com/office/drawing/2014/main" id="{4607397F-A0A7-4D5A-BDC2-69FA49B00E3A}"/>
              </a:ext>
            </a:extLst>
          </p:cNvPr>
          <p:cNvSpPr txBox="1"/>
          <p:nvPr/>
        </p:nvSpPr>
        <p:spPr>
          <a:xfrm>
            <a:off x="9628310"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16%</a:t>
            </a:r>
            <a:endParaRPr lang="ru-RU" sz="4400" b="1" kern="0" baseline="30000" dirty="0">
              <a:solidFill>
                <a:srgbClr val="FF8200"/>
              </a:solidFill>
              <a:latin typeface="Arial"/>
              <a:cs typeface="Arial" panose="020B0604020202020204" pitchFamily="34" charset="0"/>
            </a:endParaRPr>
          </a:p>
        </p:txBody>
      </p:sp>
      <p:sp>
        <p:nvSpPr>
          <p:cNvPr id="77" name="TextBox 76">
            <a:extLst>
              <a:ext uri="{FF2B5EF4-FFF2-40B4-BE49-F238E27FC236}">
                <a16:creationId xmlns:a16="http://schemas.microsoft.com/office/drawing/2014/main" id="{6F29B669-3261-4A13-BD97-AC2471EF476A}"/>
              </a:ext>
            </a:extLst>
          </p:cNvPr>
          <p:cNvSpPr txBox="1"/>
          <p:nvPr/>
        </p:nvSpPr>
        <p:spPr>
          <a:xfrm>
            <a:off x="1372625"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23%</a:t>
            </a:r>
          </a:p>
        </p:txBody>
      </p:sp>
      <p:sp>
        <p:nvSpPr>
          <p:cNvPr id="78" name="TextBox 77">
            <a:extLst>
              <a:ext uri="{FF2B5EF4-FFF2-40B4-BE49-F238E27FC236}">
                <a16:creationId xmlns:a16="http://schemas.microsoft.com/office/drawing/2014/main" id="{ACA66A84-2DBD-416D-9676-F85338CF72F4}"/>
              </a:ext>
            </a:extLst>
          </p:cNvPr>
          <p:cNvSpPr txBox="1"/>
          <p:nvPr/>
        </p:nvSpPr>
        <p:spPr>
          <a:xfrm>
            <a:off x="5501089"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3%</a:t>
            </a:r>
            <a:endParaRPr lang="ru-RU" sz="3600" b="1" baseline="30000" dirty="0">
              <a:solidFill>
                <a:srgbClr val="EF9B11">
                  <a:lumMod val="40000"/>
                  <a:lumOff val="60000"/>
                </a:srgbClr>
              </a:solidFill>
              <a:latin typeface="Arial"/>
              <a:cs typeface="Arial" pitchFamily="34" charset="0"/>
            </a:endParaRPr>
          </a:p>
        </p:txBody>
      </p:sp>
      <p:sp>
        <p:nvSpPr>
          <p:cNvPr id="79" name="TextBox 78">
            <a:extLst>
              <a:ext uri="{FF2B5EF4-FFF2-40B4-BE49-F238E27FC236}">
                <a16:creationId xmlns:a16="http://schemas.microsoft.com/office/drawing/2014/main" id="{30CB1644-8E5E-4F8D-8579-224164D3ABE0}"/>
              </a:ext>
            </a:extLst>
          </p:cNvPr>
          <p:cNvSpPr txBox="1"/>
          <p:nvPr/>
        </p:nvSpPr>
        <p:spPr>
          <a:xfrm>
            <a:off x="3436857"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32%</a:t>
            </a:r>
            <a:endParaRPr lang="ru-RU" sz="2000" b="1" baseline="30000" dirty="0">
              <a:solidFill>
                <a:srgbClr val="EF9B11">
                  <a:lumMod val="40000"/>
                  <a:lumOff val="60000"/>
                </a:srgbClr>
              </a:solidFill>
              <a:latin typeface="Arial"/>
              <a:cs typeface="Arial" pitchFamily="34" charset="0"/>
            </a:endParaRPr>
          </a:p>
        </p:txBody>
      </p:sp>
      <p:sp>
        <p:nvSpPr>
          <p:cNvPr id="80" name="TextBox 79">
            <a:extLst>
              <a:ext uri="{FF2B5EF4-FFF2-40B4-BE49-F238E27FC236}">
                <a16:creationId xmlns:a16="http://schemas.microsoft.com/office/drawing/2014/main" id="{C74ED83B-6B2F-4153-A5E6-AE12459E14EC}"/>
              </a:ext>
            </a:extLst>
          </p:cNvPr>
          <p:cNvSpPr txBox="1"/>
          <p:nvPr/>
        </p:nvSpPr>
        <p:spPr>
          <a:xfrm>
            <a:off x="7565321"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10% </a:t>
            </a:r>
          </a:p>
        </p:txBody>
      </p:sp>
      <p:sp>
        <p:nvSpPr>
          <p:cNvPr id="81" name="Прямоугольник 80">
            <a:extLst>
              <a:ext uri="{FF2B5EF4-FFF2-40B4-BE49-F238E27FC236}">
                <a16:creationId xmlns:a16="http://schemas.microsoft.com/office/drawing/2014/main" id="{00DFADE8-0F8F-44B8-8532-F269E07A50E2}"/>
              </a:ext>
            </a:extLst>
          </p:cNvPr>
          <p:cNvSpPr/>
          <p:nvPr/>
        </p:nvSpPr>
        <p:spPr>
          <a:xfrm>
            <a:off x="10059077" y="3601859"/>
            <a:ext cx="1192955" cy="646331"/>
          </a:xfrm>
          <a:prstGeom prst="rect">
            <a:avLst/>
          </a:prstGeom>
        </p:spPr>
        <p:txBody>
          <a:bodyPr wrap="none">
            <a:spAutoFit/>
          </a:bodyPr>
          <a:lstStyle/>
          <a:p>
            <a:pPr algn="ctr" defTabSz="914377"/>
            <a:r>
              <a:rPr lang="ru-RU" sz="3600" b="1" dirty="0">
                <a:solidFill>
                  <a:srgbClr val="EF9B11">
                    <a:lumMod val="40000"/>
                    <a:lumOff val="60000"/>
                  </a:srgbClr>
                </a:solidFill>
                <a:latin typeface="Arial"/>
                <a:cs typeface="Arial" pitchFamily="34" charset="0"/>
              </a:rPr>
              <a:t>32%</a:t>
            </a:r>
            <a:r>
              <a:rPr lang="ru-RU" sz="3600" b="1" baseline="30000" dirty="0">
                <a:solidFill>
                  <a:srgbClr val="EF9B11">
                    <a:lumMod val="40000"/>
                    <a:lumOff val="60000"/>
                  </a:srgbClr>
                </a:solidFill>
                <a:latin typeface="Arial"/>
                <a:cs typeface="Arial" pitchFamily="34" charset="0"/>
              </a:rPr>
              <a:t> </a:t>
            </a:r>
          </a:p>
        </p:txBody>
      </p:sp>
      <p:sp>
        <p:nvSpPr>
          <p:cNvPr id="82" name="TextBox 81">
            <a:extLst>
              <a:ext uri="{FF2B5EF4-FFF2-40B4-BE49-F238E27FC236}">
                <a16:creationId xmlns:a16="http://schemas.microsoft.com/office/drawing/2014/main" id="{B5996828-3CB3-47C3-880C-0E6E10AEC0F9}"/>
              </a:ext>
            </a:extLst>
          </p:cNvPr>
          <p:cNvSpPr txBox="1"/>
          <p:nvPr/>
        </p:nvSpPr>
        <p:spPr>
          <a:xfrm>
            <a:off x="1374148" y="5362424"/>
            <a:ext cx="2052000" cy="648000"/>
          </a:xfrm>
          <a:prstGeom prst="rect">
            <a:avLst/>
          </a:prstGeom>
          <a:noFill/>
        </p:spPr>
        <p:txBody>
          <a:bodyPr wrap="square" rtlCol="0" anchor="ctr">
            <a:spAutoFit/>
          </a:bodyPr>
          <a:lstStyle/>
          <a:p>
            <a:pPr algn="ctr" defTabSz="914377"/>
            <a:r>
              <a:rPr lang="en-US" sz="3600" b="1" dirty="0">
                <a:solidFill>
                  <a:srgbClr val="C00000"/>
                </a:solidFill>
                <a:latin typeface="Arial"/>
                <a:cs typeface="Arial" pitchFamily="34" charset="0"/>
              </a:rPr>
              <a:t>3</a:t>
            </a:r>
            <a:r>
              <a:rPr lang="ru-RU" sz="3600" b="1" dirty="0">
                <a:solidFill>
                  <a:srgbClr val="C00000"/>
                </a:solidFill>
                <a:latin typeface="Arial"/>
                <a:cs typeface="Arial" pitchFamily="34" charset="0"/>
              </a:rPr>
              <a:t>0% </a:t>
            </a:r>
          </a:p>
        </p:txBody>
      </p:sp>
      <p:sp>
        <p:nvSpPr>
          <p:cNvPr id="83" name="TextBox 82">
            <a:extLst>
              <a:ext uri="{FF2B5EF4-FFF2-40B4-BE49-F238E27FC236}">
                <a16:creationId xmlns:a16="http://schemas.microsoft.com/office/drawing/2014/main" id="{67EF9916-8E44-4F1B-8EEC-6ABE572C5DCA}"/>
              </a:ext>
            </a:extLst>
          </p:cNvPr>
          <p:cNvSpPr txBox="1"/>
          <p:nvPr/>
        </p:nvSpPr>
        <p:spPr>
          <a:xfrm>
            <a:off x="3436340" y="5362424"/>
            <a:ext cx="2052000" cy="648000"/>
          </a:xfrm>
          <a:prstGeom prst="rect">
            <a:avLst/>
          </a:prstGeom>
          <a:noFill/>
        </p:spPr>
        <p:txBody>
          <a:bodyPr wrap="square" rtlCol="0" anchor="ctr">
            <a:spAutoFit/>
          </a:bodyPr>
          <a:lstStyle/>
          <a:p>
            <a:pPr algn="ctr" defTabSz="914377"/>
            <a:r>
              <a:rPr lang="ru-RU" sz="3600" b="1" dirty="0">
                <a:solidFill>
                  <a:srgbClr val="C00000"/>
                </a:solidFill>
                <a:latin typeface="Arial"/>
                <a:cs typeface="Arial" pitchFamily="34" charset="0"/>
              </a:rPr>
              <a:t>17%</a:t>
            </a:r>
            <a:endParaRPr lang="ru-RU" sz="3600" b="1" baseline="30000" dirty="0">
              <a:solidFill>
                <a:srgbClr val="C00000"/>
              </a:solidFill>
              <a:latin typeface="Arial"/>
              <a:cs typeface="Arial" pitchFamily="34" charset="0"/>
            </a:endParaRPr>
          </a:p>
        </p:txBody>
      </p:sp>
      <p:sp>
        <p:nvSpPr>
          <p:cNvPr id="84" name="TextBox 83">
            <a:extLst>
              <a:ext uri="{FF2B5EF4-FFF2-40B4-BE49-F238E27FC236}">
                <a16:creationId xmlns:a16="http://schemas.microsoft.com/office/drawing/2014/main" id="{6E85D895-3B51-4069-9494-477D3D3BE116}"/>
              </a:ext>
            </a:extLst>
          </p:cNvPr>
          <p:cNvSpPr txBox="1"/>
          <p:nvPr/>
        </p:nvSpPr>
        <p:spPr>
          <a:xfrm>
            <a:off x="7560724" y="5362424"/>
            <a:ext cx="2052000" cy="648000"/>
          </a:xfrm>
          <a:prstGeom prst="rect">
            <a:avLst/>
          </a:prstGeom>
          <a:noFill/>
        </p:spPr>
        <p:txBody>
          <a:bodyPr wrap="square" rtlCol="0" anchor="ctr">
            <a:spAutoFit/>
          </a:bodyPr>
          <a:lstStyle/>
          <a:p>
            <a:pPr algn="ctr" defTabSz="914377"/>
            <a:r>
              <a:rPr lang="ru-RU" sz="3600" b="1" dirty="0">
                <a:solidFill>
                  <a:srgbClr val="C00000"/>
                </a:solidFill>
                <a:latin typeface="Arial"/>
                <a:cs typeface="Arial" pitchFamily="34" charset="0"/>
              </a:rPr>
              <a:t>13% </a:t>
            </a:r>
          </a:p>
        </p:txBody>
      </p:sp>
      <p:sp>
        <p:nvSpPr>
          <p:cNvPr id="85" name="Прямоугольник 84">
            <a:extLst>
              <a:ext uri="{FF2B5EF4-FFF2-40B4-BE49-F238E27FC236}">
                <a16:creationId xmlns:a16="http://schemas.microsoft.com/office/drawing/2014/main" id="{9A290BF2-F062-40B1-9D8F-48F8EE892E69}"/>
              </a:ext>
            </a:extLst>
          </p:cNvPr>
          <p:cNvSpPr/>
          <p:nvPr/>
        </p:nvSpPr>
        <p:spPr>
          <a:xfrm>
            <a:off x="9622915" y="5363259"/>
            <a:ext cx="2052000" cy="646331"/>
          </a:xfrm>
          <a:prstGeom prst="rect">
            <a:avLst/>
          </a:prstGeom>
        </p:spPr>
        <p:txBody>
          <a:bodyPr wrap="none" anchor="ctr">
            <a:spAutoFit/>
          </a:bodyPr>
          <a:lstStyle/>
          <a:p>
            <a:pPr algn="ctr" defTabSz="914377"/>
            <a:r>
              <a:rPr lang="ru-RU" sz="3600" b="1" dirty="0">
                <a:solidFill>
                  <a:srgbClr val="C00000"/>
                </a:solidFill>
                <a:latin typeface="Arial"/>
                <a:cs typeface="Arial" pitchFamily="34" charset="0"/>
              </a:rPr>
              <a:t>15%</a:t>
            </a:r>
            <a:endParaRPr lang="ru-RU" sz="3600" b="1" baseline="30000" dirty="0">
              <a:solidFill>
                <a:srgbClr val="C00000"/>
              </a:solidFill>
              <a:latin typeface="Arial"/>
              <a:cs typeface="Arial" pitchFamily="34" charset="0"/>
            </a:endParaRPr>
          </a:p>
        </p:txBody>
      </p:sp>
      <p:sp>
        <p:nvSpPr>
          <p:cNvPr id="86" name="TextBox 85">
            <a:extLst>
              <a:ext uri="{FF2B5EF4-FFF2-40B4-BE49-F238E27FC236}">
                <a16:creationId xmlns:a16="http://schemas.microsoft.com/office/drawing/2014/main" id="{B1415AE5-6F67-423C-B47A-D0685F97D174}"/>
              </a:ext>
            </a:extLst>
          </p:cNvPr>
          <p:cNvSpPr txBox="1"/>
          <p:nvPr/>
        </p:nvSpPr>
        <p:spPr>
          <a:xfrm>
            <a:off x="362597" y="3802229"/>
            <a:ext cx="1026541" cy="307777"/>
          </a:xfrm>
          <a:prstGeom prst="rect">
            <a:avLst/>
          </a:prstGeom>
          <a:noFill/>
        </p:spPr>
        <p:txBody>
          <a:bodyPr wrap="square" rtlCol="0">
            <a:spAutoFit/>
          </a:bodyPr>
          <a:lstStyle/>
          <a:p>
            <a:pPr defTabSz="914377"/>
            <a:r>
              <a:rPr lang="en-US" sz="1400" b="1" dirty="0">
                <a:solidFill>
                  <a:srgbClr val="EF9B11">
                    <a:lumMod val="40000"/>
                    <a:lumOff val="60000"/>
                  </a:srgbClr>
                </a:solidFill>
                <a:latin typeface="Arial"/>
              </a:rPr>
              <a:t>FY 2014</a:t>
            </a:r>
            <a:endParaRPr lang="ru-RU" sz="1400" b="1" dirty="0">
              <a:solidFill>
                <a:srgbClr val="EF9B11">
                  <a:lumMod val="40000"/>
                  <a:lumOff val="60000"/>
                </a:srgbClr>
              </a:solidFill>
              <a:latin typeface="Arial"/>
            </a:endParaRPr>
          </a:p>
        </p:txBody>
      </p:sp>
      <p:sp>
        <p:nvSpPr>
          <p:cNvPr id="87" name="TextBox 86">
            <a:extLst>
              <a:ext uri="{FF2B5EF4-FFF2-40B4-BE49-F238E27FC236}">
                <a16:creationId xmlns:a16="http://schemas.microsoft.com/office/drawing/2014/main" id="{FCE08129-6F7D-4278-8A83-B85F8CF520EA}"/>
              </a:ext>
            </a:extLst>
          </p:cNvPr>
          <p:cNvSpPr txBox="1"/>
          <p:nvPr/>
        </p:nvSpPr>
        <p:spPr>
          <a:xfrm>
            <a:off x="339685" y="4571176"/>
            <a:ext cx="1026541" cy="307777"/>
          </a:xfrm>
          <a:prstGeom prst="rect">
            <a:avLst/>
          </a:prstGeom>
          <a:noFill/>
        </p:spPr>
        <p:txBody>
          <a:bodyPr wrap="square" rtlCol="0">
            <a:spAutoFit/>
          </a:bodyPr>
          <a:lstStyle/>
          <a:p>
            <a:pPr defTabSz="914377"/>
            <a:r>
              <a:rPr lang="en-US" sz="1400" b="1" dirty="0">
                <a:solidFill>
                  <a:srgbClr val="EF9B11"/>
                </a:solidFill>
                <a:latin typeface="Arial"/>
              </a:rPr>
              <a:t>FY 2019</a:t>
            </a:r>
            <a:endParaRPr lang="ru-RU" sz="1400" b="1" dirty="0">
              <a:solidFill>
                <a:srgbClr val="EF9B11"/>
              </a:solidFill>
              <a:latin typeface="Arial"/>
            </a:endParaRPr>
          </a:p>
        </p:txBody>
      </p:sp>
      <p:sp>
        <p:nvSpPr>
          <p:cNvPr id="88" name="TextBox 87">
            <a:extLst>
              <a:ext uri="{FF2B5EF4-FFF2-40B4-BE49-F238E27FC236}">
                <a16:creationId xmlns:a16="http://schemas.microsoft.com/office/drawing/2014/main" id="{192A69FE-8F68-404E-975C-1997244684B3}"/>
              </a:ext>
            </a:extLst>
          </p:cNvPr>
          <p:cNvSpPr txBox="1"/>
          <p:nvPr/>
        </p:nvSpPr>
        <p:spPr>
          <a:xfrm>
            <a:off x="361437" y="5420459"/>
            <a:ext cx="1026541" cy="523220"/>
          </a:xfrm>
          <a:prstGeom prst="rect">
            <a:avLst/>
          </a:prstGeom>
          <a:noFill/>
        </p:spPr>
        <p:txBody>
          <a:bodyPr wrap="square" rtlCol="0">
            <a:spAutoFit/>
          </a:bodyPr>
          <a:lstStyle/>
          <a:p>
            <a:pPr defTabSz="914377"/>
            <a:r>
              <a:rPr lang="en-US" sz="1400" b="1" dirty="0">
                <a:solidFill>
                  <a:srgbClr val="9B2D1F"/>
                </a:solidFill>
                <a:latin typeface="Arial"/>
              </a:rPr>
              <a:t>FY 2021</a:t>
            </a:r>
          </a:p>
          <a:p>
            <a:pPr defTabSz="914377"/>
            <a:r>
              <a:rPr lang="ru-RU" sz="1400" b="1" dirty="0">
                <a:solidFill>
                  <a:srgbClr val="9B2D1F"/>
                </a:solidFill>
                <a:latin typeface="Arial"/>
              </a:rPr>
              <a:t>Прогноз</a:t>
            </a:r>
          </a:p>
        </p:txBody>
      </p:sp>
      <p:sp>
        <p:nvSpPr>
          <p:cNvPr id="90" name="Овал 89">
            <a:extLst>
              <a:ext uri="{FF2B5EF4-FFF2-40B4-BE49-F238E27FC236}">
                <a16:creationId xmlns:a16="http://schemas.microsoft.com/office/drawing/2014/main" id="{FFFBE3A8-2B44-4456-9E21-CF3C19857A8A}"/>
              </a:ext>
            </a:extLst>
          </p:cNvPr>
          <p:cNvSpPr/>
          <p:nvPr/>
        </p:nvSpPr>
        <p:spPr>
          <a:xfrm>
            <a:off x="1930866"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91" name="Рисунок 90">
            <a:extLst>
              <a:ext uri="{FF2B5EF4-FFF2-40B4-BE49-F238E27FC236}">
                <a16:creationId xmlns:a16="http://schemas.microsoft.com/office/drawing/2014/main" id="{C53B6668-69D0-4553-A0A8-F9E5F8CD54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4625" y="1428555"/>
            <a:ext cx="738187" cy="738187"/>
          </a:xfrm>
          <a:prstGeom prst="rect">
            <a:avLst/>
          </a:prstGeom>
        </p:spPr>
      </p:pic>
      <p:sp>
        <p:nvSpPr>
          <p:cNvPr id="92" name="Овал 91">
            <a:extLst>
              <a:ext uri="{FF2B5EF4-FFF2-40B4-BE49-F238E27FC236}">
                <a16:creationId xmlns:a16="http://schemas.microsoft.com/office/drawing/2014/main" id="{6CDDDC09-DC69-46C6-AEDC-9E5CDBA4D879}"/>
              </a:ext>
            </a:extLst>
          </p:cNvPr>
          <p:cNvSpPr/>
          <p:nvPr/>
        </p:nvSpPr>
        <p:spPr>
          <a:xfrm>
            <a:off x="3906715"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93" name="Рисунок 92">
            <a:extLst>
              <a:ext uri="{FF2B5EF4-FFF2-40B4-BE49-F238E27FC236}">
                <a16:creationId xmlns:a16="http://schemas.microsoft.com/office/drawing/2014/main" id="{77A00C65-DD0F-48EF-A7A0-F81A2123D8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392527" y="1428555"/>
            <a:ext cx="738000" cy="738000"/>
          </a:xfrm>
          <a:prstGeom prst="rect">
            <a:avLst/>
          </a:prstGeom>
        </p:spPr>
      </p:pic>
      <p:sp>
        <p:nvSpPr>
          <p:cNvPr id="94" name="Овал 93">
            <a:extLst>
              <a:ext uri="{FF2B5EF4-FFF2-40B4-BE49-F238E27FC236}">
                <a16:creationId xmlns:a16="http://schemas.microsoft.com/office/drawing/2014/main" id="{6C0F534F-41D2-4DD4-BECE-D31B7AE89F13}"/>
              </a:ext>
            </a:extLst>
          </p:cNvPr>
          <p:cNvSpPr/>
          <p:nvPr/>
        </p:nvSpPr>
        <p:spPr>
          <a:xfrm>
            <a:off x="5908192"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95" name="Рисунок 94">
            <a:extLst>
              <a:ext uri="{FF2B5EF4-FFF2-40B4-BE49-F238E27FC236}">
                <a16:creationId xmlns:a16="http://schemas.microsoft.com/office/drawing/2014/main" id="{415D1863-345A-43D0-B894-DAD01EBC08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94781" y="1428555"/>
            <a:ext cx="738000" cy="738000"/>
          </a:xfrm>
          <a:prstGeom prst="rect">
            <a:avLst/>
          </a:prstGeom>
        </p:spPr>
      </p:pic>
      <p:sp>
        <p:nvSpPr>
          <p:cNvPr id="96" name="Овал 95">
            <a:extLst>
              <a:ext uri="{FF2B5EF4-FFF2-40B4-BE49-F238E27FC236}">
                <a16:creationId xmlns:a16="http://schemas.microsoft.com/office/drawing/2014/main" id="{BBCD4C25-8BB5-4F20-92A4-63299F7295A6}"/>
              </a:ext>
            </a:extLst>
          </p:cNvPr>
          <p:cNvSpPr/>
          <p:nvPr/>
        </p:nvSpPr>
        <p:spPr>
          <a:xfrm>
            <a:off x="7806372"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97" name="Рисунок 96">
            <a:extLst>
              <a:ext uri="{FF2B5EF4-FFF2-40B4-BE49-F238E27FC236}">
                <a16:creationId xmlns:a16="http://schemas.microsoft.com/office/drawing/2014/main" id="{9CD54A38-57F0-484C-8378-8999C29285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25748" y="1433655"/>
            <a:ext cx="738000" cy="738000"/>
          </a:xfrm>
          <a:prstGeom prst="rect">
            <a:avLst/>
          </a:prstGeom>
        </p:spPr>
      </p:pic>
      <p:sp>
        <p:nvSpPr>
          <p:cNvPr id="98" name="Овал 97">
            <a:extLst>
              <a:ext uri="{FF2B5EF4-FFF2-40B4-BE49-F238E27FC236}">
                <a16:creationId xmlns:a16="http://schemas.microsoft.com/office/drawing/2014/main" id="{49A6AD70-CEC5-4AED-9B58-A5FF0F443719}"/>
              </a:ext>
            </a:extLst>
          </p:cNvPr>
          <p:cNvSpPr/>
          <p:nvPr/>
        </p:nvSpPr>
        <p:spPr>
          <a:xfrm>
            <a:off x="9881771"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99" name="Рисунок 98">
            <a:extLst>
              <a:ext uri="{FF2B5EF4-FFF2-40B4-BE49-F238E27FC236}">
                <a16:creationId xmlns:a16="http://schemas.microsoft.com/office/drawing/2014/main" id="{3266734E-36AD-49AB-AE86-5159A69888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03463" y="1424916"/>
            <a:ext cx="738000" cy="738000"/>
          </a:xfrm>
          <a:prstGeom prst="rect">
            <a:avLst/>
          </a:prstGeom>
        </p:spPr>
      </p:pic>
      <p:sp>
        <p:nvSpPr>
          <p:cNvPr id="44" name="TextBox 43">
            <a:extLst>
              <a:ext uri="{FF2B5EF4-FFF2-40B4-BE49-F238E27FC236}">
                <a16:creationId xmlns:a16="http://schemas.microsoft.com/office/drawing/2014/main" id="{3B5DFE59-ED08-4B48-A7CD-0F40B8AB2497}"/>
              </a:ext>
            </a:extLst>
          </p:cNvPr>
          <p:cNvSpPr txBox="1"/>
          <p:nvPr/>
        </p:nvSpPr>
        <p:spPr>
          <a:xfrm>
            <a:off x="400284" y="6515407"/>
            <a:ext cx="4786802" cy="246221"/>
          </a:xfrm>
          <a:prstGeom prst="rect">
            <a:avLst/>
          </a:prstGeom>
          <a:noFill/>
        </p:spPr>
        <p:txBody>
          <a:bodyPr wrap="square" rtlCol="0">
            <a:spAutoFit/>
          </a:bodyPr>
          <a:lstStyle/>
          <a:p>
            <a:pPr>
              <a:defRPr/>
            </a:pPr>
            <a:r>
              <a:rPr lang="ru-RU" sz="1000" dirty="0">
                <a:solidFill>
                  <a:prstClr val="black"/>
                </a:solidFill>
                <a:latin typeface="Arial" panose="020B0604020202020204" pitchFamily="34" charset="0"/>
                <a:cs typeface="Arial" panose="020B0604020202020204" pitchFamily="34" charset="0"/>
              </a:rPr>
              <a:t>Ромир Панель, </a:t>
            </a:r>
            <a:r>
              <a:rPr lang="pt-BR" sz="1000" dirty="0">
                <a:solidFill>
                  <a:prstClr val="black"/>
                </a:solidFill>
                <a:latin typeface="Arial" panose="020B0604020202020204" pitchFamily="34" charset="0"/>
                <a:cs typeface="Arial" panose="020B0604020202020204" pitchFamily="34" charset="0"/>
              </a:rPr>
              <a:t>MAT’</a:t>
            </a:r>
            <a:r>
              <a:rPr lang="ru-RU" sz="1000" dirty="0">
                <a:solidFill>
                  <a:prstClr val="black"/>
                </a:solidFill>
                <a:latin typeface="Arial" panose="020B0604020202020204" pitchFamily="34" charset="0"/>
                <a:cs typeface="Arial" panose="020B0604020202020204" pitchFamily="34" charset="0"/>
              </a:rPr>
              <a:t>март’2020 </a:t>
            </a:r>
            <a:r>
              <a:rPr lang="pt-BR" sz="1000" dirty="0">
                <a:solidFill>
                  <a:prstClr val="black"/>
                </a:solidFill>
                <a:latin typeface="Arial" panose="020B0604020202020204" pitchFamily="34" charset="0"/>
                <a:cs typeface="Arial" panose="020B0604020202020204" pitchFamily="34" charset="0"/>
              </a:rPr>
              <a:t>vs MAT’</a:t>
            </a:r>
            <a:r>
              <a:rPr lang="ru-RU" sz="1000" dirty="0">
                <a:solidFill>
                  <a:prstClr val="black"/>
                </a:solidFill>
                <a:latin typeface="Arial" panose="020B0604020202020204" pitchFamily="34" charset="0"/>
                <a:cs typeface="Arial" panose="020B0604020202020204" pitchFamily="34" charset="0"/>
              </a:rPr>
              <a:t>март’2019, Россия 10 тысяч+ </a:t>
            </a:r>
          </a:p>
        </p:txBody>
      </p:sp>
    </p:spTree>
    <p:extLst>
      <p:ext uri="{BB962C8B-B14F-4D97-AF65-F5344CB8AC3E}">
        <p14:creationId xmlns:p14="http://schemas.microsoft.com/office/powerpoint/2010/main" val="1026207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F66BDD-B017-884B-B7E1-76C58886E8FD}"/>
              </a:ext>
            </a:extLst>
          </p:cNvPr>
          <p:cNvSpPr/>
          <p:nvPr/>
        </p:nvSpPr>
        <p:spPr>
          <a:xfrm>
            <a:off x="193966" y="301109"/>
            <a:ext cx="11736097" cy="461665"/>
          </a:xfrm>
          <a:prstGeom prst="rect">
            <a:avLst/>
          </a:prstGeom>
        </p:spPr>
        <p:txBody>
          <a:bodyPr wrap="square">
            <a:spAutoFit/>
          </a:bodyPr>
          <a:lstStyle/>
          <a:p>
            <a:pPr lvl="0">
              <a:spcBef>
                <a:spcPct val="0"/>
              </a:spcBef>
              <a:defRPr/>
            </a:pPr>
            <a:r>
              <a:rPr lang="ru-RU" sz="2400" b="1" dirty="0">
                <a:solidFill>
                  <a:prstClr val="black"/>
                </a:solidFill>
                <a:latin typeface="Arial" panose="020B0604020202020204" pitchFamily="34" charset="0"/>
                <a:cs typeface="Arial" panose="020B0604020202020204" pitchFamily="34" charset="0"/>
              </a:rPr>
              <a:t>…однако пересматриваем прогноз долевого соотношения сегментов</a:t>
            </a:r>
          </a:p>
        </p:txBody>
      </p:sp>
      <p:sp>
        <p:nvSpPr>
          <p:cNvPr id="52" name="Прямоугольник 51">
            <a:extLst>
              <a:ext uri="{FF2B5EF4-FFF2-40B4-BE49-F238E27FC236}">
                <a16:creationId xmlns:a16="http://schemas.microsoft.com/office/drawing/2014/main" id="{9A153C71-9701-420B-86A3-27876BCD5DDB}"/>
              </a:ext>
            </a:extLst>
          </p:cNvPr>
          <p:cNvSpPr/>
          <p:nvPr/>
        </p:nvSpPr>
        <p:spPr>
          <a:xfrm>
            <a:off x="1525004" y="2506534"/>
            <a:ext cx="1893879" cy="738664"/>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Теперь я покупаю более дешевые бренды</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53" name="Прямоугольник 52">
            <a:extLst>
              <a:ext uri="{FF2B5EF4-FFF2-40B4-BE49-F238E27FC236}">
                <a16:creationId xmlns:a16="http://schemas.microsoft.com/office/drawing/2014/main" id="{9F918B7C-4EBE-4760-B28D-F21B9DA2588E}"/>
              </a:ext>
            </a:extLst>
          </p:cNvPr>
          <p:cNvSpPr/>
          <p:nvPr/>
        </p:nvSpPr>
        <p:spPr>
          <a:xfrm>
            <a:off x="3432241" y="2506534"/>
            <a:ext cx="2052000" cy="936000"/>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Покупаю только те товары, которые я точно буду использовать</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54" name="Прямоугольник 53">
            <a:extLst>
              <a:ext uri="{FF2B5EF4-FFF2-40B4-BE49-F238E27FC236}">
                <a16:creationId xmlns:a16="http://schemas.microsoft.com/office/drawing/2014/main" id="{B789CE47-4F52-43EF-9D81-9D6A6AE903B6}"/>
              </a:ext>
            </a:extLst>
          </p:cNvPr>
          <p:cNvSpPr/>
          <p:nvPr/>
        </p:nvSpPr>
        <p:spPr>
          <a:xfrm>
            <a:off x="5762626" y="2506534"/>
            <a:ext cx="1786972" cy="738664"/>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Выбираю товары по скидкам и акциям</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55" name="Прямоугольник 54">
            <a:extLst>
              <a:ext uri="{FF2B5EF4-FFF2-40B4-BE49-F238E27FC236}">
                <a16:creationId xmlns:a16="http://schemas.microsoft.com/office/drawing/2014/main" id="{B470EBE6-9CB3-48AA-8321-B2D3E9630179}"/>
              </a:ext>
            </a:extLst>
          </p:cNvPr>
          <p:cNvSpPr/>
          <p:nvPr/>
        </p:nvSpPr>
        <p:spPr>
          <a:xfrm>
            <a:off x="7893915" y="2506534"/>
            <a:ext cx="1721040" cy="738664"/>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Я редко хожу в магазины, чтобы сократить траты</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56" name="Прямоугольник 55">
            <a:extLst>
              <a:ext uri="{FF2B5EF4-FFF2-40B4-BE49-F238E27FC236}">
                <a16:creationId xmlns:a16="http://schemas.microsoft.com/office/drawing/2014/main" id="{6C84D592-E4A8-40DE-9501-39ACFCE4E1A0}"/>
              </a:ext>
            </a:extLst>
          </p:cNvPr>
          <p:cNvSpPr/>
          <p:nvPr/>
        </p:nvSpPr>
        <p:spPr>
          <a:xfrm>
            <a:off x="9959271" y="2506534"/>
            <a:ext cx="1721039" cy="954107"/>
          </a:xfrm>
          <a:prstGeom prst="rect">
            <a:avLst/>
          </a:prstGeom>
        </p:spPr>
        <p:txBody>
          <a:bodyPr wrap="square">
            <a:spAutoFit/>
          </a:bodyPr>
          <a:lstStyle/>
          <a:p>
            <a:r>
              <a:rPr lang="ru-RU" sz="1400" dirty="0">
                <a:solidFill>
                  <a:prstClr val="white">
                    <a:lumMod val="50000"/>
                  </a:prstClr>
                </a:solidFill>
                <a:latin typeface="Arial" panose="020B0604020202020204" pitchFamily="34" charset="0"/>
                <a:cs typeface="Arial" panose="020B0604020202020204" pitchFamily="34" charset="0"/>
              </a:rPr>
              <a:t>Я готов платить за высокий уровень качества и обслуживания</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57" name="Прямоугольник: скругленные углы 7">
            <a:extLst>
              <a:ext uri="{FF2B5EF4-FFF2-40B4-BE49-F238E27FC236}">
                <a16:creationId xmlns:a16="http://schemas.microsoft.com/office/drawing/2014/main" id="{6F77BE90-1D4E-4666-9751-A72C6A0ADCF7}"/>
              </a:ext>
            </a:extLst>
          </p:cNvPr>
          <p:cNvSpPr/>
          <p:nvPr/>
        </p:nvSpPr>
        <p:spPr>
          <a:xfrm>
            <a:off x="1299198" y="4275754"/>
            <a:ext cx="10381112" cy="864000"/>
          </a:xfrm>
          <a:prstGeom prst="roundRect">
            <a:avLst>
              <a:gd name="adj" fmla="val 36832"/>
            </a:avLst>
          </a:prstGeom>
          <a:solidFill>
            <a:sysClr val="window" lastClr="FFFFFF"/>
          </a:solidFill>
          <a:ln w="28575" cap="flat" cmpd="sng" algn="ctr">
            <a:noFill/>
            <a:prstDash val="dash"/>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FFFFFF"/>
              </a:solidFill>
              <a:effectLst/>
              <a:uLnTx/>
              <a:uFillTx/>
              <a:latin typeface="Arial"/>
            </a:endParaRPr>
          </a:p>
        </p:txBody>
      </p:sp>
      <p:sp>
        <p:nvSpPr>
          <p:cNvPr id="58" name="Прямоугольник: скругленные углы 7">
            <a:extLst>
              <a:ext uri="{FF2B5EF4-FFF2-40B4-BE49-F238E27FC236}">
                <a16:creationId xmlns:a16="http://schemas.microsoft.com/office/drawing/2014/main" id="{E82AD0D1-301D-4015-B61B-5D635A3E0E54}"/>
              </a:ext>
            </a:extLst>
          </p:cNvPr>
          <p:cNvSpPr/>
          <p:nvPr/>
        </p:nvSpPr>
        <p:spPr>
          <a:xfrm>
            <a:off x="1299198" y="5324284"/>
            <a:ext cx="10381112" cy="720000"/>
          </a:xfrm>
          <a:prstGeom prst="roundRect">
            <a:avLst>
              <a:gd name="adj" fmla="val 36832"/>
            </a:avLst>
          </a:prstGeom>
          <a:solidFill>
            <a:sysClr val="window" lastClr="FFFFFF"/>
          </a:solidFill>
          <a:ln w="38100" cap="flat" cmpd="sng" algn="ctr">
            <a:solidFill>
              <a:srgbClr val="C00000"/>
            </a:solidFill>
            <a:prstDash val="dash"/>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FFFFFF"/>
              </a:solidFill>
              <a:effectLst/>
              <a:uLnTx/>
              <a:uFillTx/>
              <a:latin typeface="Arial"/>
            </a:endParaRPr>
          </a:p>
        </p:txBody>
      </p:sp>
      <p:sp>
        <p:nvSpPr>
          <p:cNvPr id="59" name="TextBox 58">
            <a:extLst>
              <a:ext uri="{FF2B5EF4-FFF2-40B4-BE49-F238E27FC236}">
                <a16:creationId xmlns:a16="http://schemas.microsoft.com/office/drawing/2014/main" id="{329EFD85-F1AD-4F82-B6A7-F4CED2CFAA0C}"/>
              </a:ext>
            </a:extLst>
          </p:cNvPr>
          <p:cNvSpPr txBox="1"/>
          <p:nvPr/>
        </p:nvSpPr>
        <p:spPr>
          <a:xfrm>
            <a:off x="5498532" y="5362424"/>
            <a:ext cx="2052000" cy="648000"/>
          </a:xfrm>
          <a:prstGeom prst="rect">
            <a:avLst/>
          </a:prstGeom>
          <a:noFill/>
        </p:spPr>
        <p:txBody>
          <a:bodyPr wrap="square" rtlCol="0" anchor="ctr">
            <a:spAutoFit/>
          </a:bodyPr>
          <a:lstStyle/>
          <a:p>
            <a:pPr algn="ctr" defTabSz="914377"/>
            <a:r>
              <a:rPr lang="ru-RU" sz="3600" b="1" dirty="0">
                <a:solidFill>
                  <a:srgbClr val="C00000"/>
                </a:solidFill>
                <a:latin typeface="Arial"/>
                <a:cs typeface="Arial" pitchFamily="34" charset="0"/>
              </a:rPr>
              <a:t>25%</a:t>
            </a:r>
            <a:endParaRPr lang="ru-RU" sz="3600" b="1" baseline="30000" dirty="0">
              <a:solidFill>
                <a:srgbClr val="C00000"/>
              </a:solidFill>
              <a:latin typeface="Arial"/>
              <a:cs typeface="Arial" pitchFamily="34" charset="0"/>
            </a:endParaRPr>
          </a:p>
        </p:txBody>
      </p:sp>
      <p:sp>
        <p:nvSpPr>
          <p:cNvPr id="60" name="TextBox 59">
            <a:extLst>
              <a:ext uri="{FF2B5EF4-FFF2-40B4-BE49-F238E27FC236}">
                <a16:creationId xmlns:a16="http://schemas.microsoft.com/office/drawing/2014/main" id="{2CF4CD3D-EF3D-47F1-B82A-0720BA75E02B}"/>
              </a:ext>
            </a:extLst>
          </p:cNvPr>
          <p:cNvSpPr txBox="1"/>
          <p:nvPr/>
        </p:nvSpPr>
        <p:spPr>
          <a:xfrm>
            <a:off x="1375462"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33%</a:t>
            </a:r>
            <a:endParaRPr lang="ru-RU" sz="4400" b="1" kern="0" baseline="30000" dirty="0">
              <a:solidFill>
                <a:srgbClr val="FF8200"/>
              </a:solidFill>
              <a:latin typeface="Arial"/>
              <a:cs typeface="Arial" panose="020B0604020202020204" pitchFamily="34" charset="0"/>
            </a:endParaRPr>
          </a:p>
        </p:txBody>
      </p:sp>
      <p:sp>
        <p:nvSpPr>
          <p:cNvPr id="61" name="TextBox 60">
            <a:extLst>
              <a:ext uri="{FF2B5EF4-FFF2-40B4-BE49-F238E27FC236}">
                <a16:creationId xmlns:a16="http://schemas.microsoft.com/office/drawing/2014/main" id="{4CA399E9-A857-4097-A692-5C37ACE3D1E3}"/>
              </a:ext>
            </a:extLst>
          </p:cNvPr>
          <p:cNvSpPr txBox="1"/>
          <p:nvPr/>
        </p:nvSpPr>
        <p:spPr>
          <a:xfrm>
            <a:off x="3438674"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22%</a:t>
            </a:r>
            <a:endParaRPr lang="ru-RU" sz="4400" b="1" kern="0" baseline="30000" dirty="0">
              <a:solidFill>
                <a:srgbClr val="FF8200"/>
              </a:solidFill>
              <a:latin typeface="Arial"/>
              <a:cs typeface="Arial" panose="020B0604020202020204" pitchFamily="34" charset="0"/>
            </a:endParaRPr>
          </a:p>
        </p:txBody>
      </p:sp>
      <p:sp>
        <p:nvSpPr>
          <p:cNvPr id="62" name="TextBox 61">
            <a:extLst>
              <a:ext uri="{FF2B5EF4-FFF2-40B4-BE49-F238E27FC236}">
                <a16:creationId xmlns:a16="http://schemas.microsoft.com/office/drawing/2014/main" id="{8EA564CC-2BBD-46F4-9B6E-F3453EDE08FC}"/>
              </a:ext>
            </a:extLst>
          </p:cNvPr>
          <p:cNvSpPr txBox="1"/>
          <p:nvPr/>
        </p:nvSpPr>
        <p:spPr>
          <a:xfrm>
            <a:off x="5501886"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17%</a:t>
            </a:r>
            <a:endParaRPr lang="ru-RU" sz="4400" b="1" kern="0" baseline="30000" dirty="0">
              <a:solidFill>
                <a:srgbClr val="FF8200"/>
              </a:solidFill>
              <a:latin typeface="Arial"/>
              <a:cs typeface="Arial" panose="020B0604020202020204" pitchFamily="34" charset="0"/>
            </a:endParaRPr>
          </a:p>
        </p:txBody>
      </p:sp>
      <p:sp>
        <p:nvSpPr>
          <p:cNvPr id="63" name="TextBox 62">
            <a:extLst>
              <a:ext uri="{FF2B5EF4-FFF2-40B4-BE49-F238E27FC236}">
                <a16:creationId xmlns:a16="http://schemas.microsoft.com/office/drawing/2014/main" id="{620F864C-A8ED-445A-84AD-641F186BA9B2}"/>
              </a:ext>
            </a:extLst>
          </p:cNvPr>
          <p:cNvSpPr txBox="1"/>
          <p:nvPr/>
        </p:nvSpPr>
        <p:spPr>
          <a:xfrm>
            <a:off x="7565098"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12%</a:t>
            </a:r>
            <a:endParaRPr lang="ru-RU" sz="4400" b="1" kern="0" baseline="30000" dirty="0">
              <a:solidFill>
                <a:srgbClr val="FF8200"/>
              </a:solidFill>
              <a:latin typeface="Arial"/>
              <a:cs typeface="Arial" panose="020B0604020202020204" pitchFamily="34" charset="0"/>
            </a:endParaRPr>
          </a:p>
        </p:txBody>
      </p:sp>
      <p:sp>
        <p:nvSpPr>
          <p:cNvPr id="65" name="TextBox 64">
            <a:extLst>
              <a:ext uri="{FF2B5EF4-FFF2-40B4-BE49-F238E27FC236}">
                <a16:creationId xmlns:a16="http://schemas.microsoft.com/office/drawing/2014/main" id="{D87DB917-2577-4448-9169-393CD957CE84}"/>
              </a:ext>
            </a:extLst>
          </p:cNvPr>
          <p:cNvSpPr txBox="1"/>
          <p:nvPr/>
        </p:nvSpPr>
        <p:spPr>
          <a:xfrm>
            <a:off x="9628310"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16%</a:t>
            </a:r>
            <a:endParaRPr lang="ru-RU" sz="4400" b="1" kern="0" baseline="30000" dirty="0">
              <a:solidFill>
                <a:srgbClr val="FF8200"/>
              </a:solidFill>
              <a:latin typeface="Arial"/>
              <a:cs typeface="Arial" panose="020B0604020202020204" pitchFamily="34" charset="0"/>
            </a:endParaRPr>
          </a:p>
        </p:txBody>
      </p:sp>
      <p:sp>
        <p:nvSpPr>
          <p:cNvPr id="66" name="TextBox 65">
            <a:extLst>
              <a:ext uri="{FF2B5EF4-FFF2-40B4-BE49-F238E27FC236}">
                <a16:creationId xmlns:a16="http://schemas.microsoft.com/office/drawing/2014/main" id="{F70703A7-858A-47DA-889D-62663A967320}"/>
              </a:ext>
            </a:extLst>
          </p:cNvPr>
          <p:cNvSpPr txBox="1"/>
          <p:nvPr/>
        </p:nvSpPr>
        <p:spPr>
          <a:xfrm>
            <a:off x="1372625"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23%</a:t>
            </a:r>
          </a:p>
        </p:txBody>
      </p:sp>
      <p:sp>
        <p:nvSpPr>
          <p:cNvPr id="67" name="TextBox 66">
            <a:extLst>
              <a:ext uri="{FF2B5EF4-FFF2-40B4-BE49-F238E27FC236}">
                <a16:creationId xmlns:a16="http://schemas.microsoft.com/office/drawing/2014/main" id="{662439B2-8B0A-4B20-8458-C1F5181C84F2}"/>
              </a:ext>
            </a:extLst>
          </p:cNvPr>
          <p:cNvSpPr txBox="1"/>
          <p:nvPr/>
        </p:nvSpPr>
        <p:spPr>
          <a:xfrm>
            <a:off x="5501089"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3%</a:t>
            </a:r>
            <a:endParaRPr lang="ru-RU" sz="3600" b="1" baseline="30000" dirty="0">
              <a:solidFill>
                <a:srgbClr val="EF9B11">
                  <a:lumMod val="40000"/>
                  <a:lumOff val="60000"/>
                </a:srgbClr>
              </a:solidFill>
              <a:latin typeface="Arial"/>
              <a:cs typeface="Arial" pitchFamily="34" charset="0"/>
            </a:endParaRPr>
          </a:p>
        </p:txBody>
      </p:sp>
      <p:sp>
        <p:nvSpPr>
          <p:cNvPr id="68" name="TextBox 67">
            <a:extLst>
              <a:ext uri="{FF2B5EF4-FFF2-40B4-BE49-F238E27FC236}">
                <a16:creationId xmlns:a16="http://schemas.microsoft.com/office/drawing/2014/main" id="{DB831570-127C-4460-8AB7-577AD76AACEF}"/>
              </a:ext>
            </a:extLst>
          </p:cNvPr>
          <p:cNvSpPr txBox="1"/>
          <p:nvPr/>
        </p:nvSpPr>
        <p:spPr>
          <a:xfrm>
            <a:off x="3436857"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32%</a:t>
            </a:r>
            <a:endParaRPr lang="ru-RU" sz="2000" b="1" baseline="30000" dirty="0">
              <a:solidFill>
                <a:srgbClr val="EF9B11">
                  <a:lumMod val="40000"/>
                  <a:lumOff val="60000"/>
                </a:srgbClr>
              </a:solidFill>
              <a:latin typeface="Arial"/>
              <a:cs typeface="Arial" pitchFamily="34" charset="0"/>
            </a:endParaRPr>
          </a:p>
        </p:txBody>
      </p:sp>
      <p:sp>
        <p:nvSpPr>
          <p:cNvPr id="69" name="TextBox 68">
            <a:extLst>
              <a:ext uri="{FF2B5EF4-FFF2-40B4-BE49-F238E27FC236}">
                <a16:creationId xmlns:a16="http://schemas.microsoft.com/office/drawing/2014/main" id="{BF6955FB-B413-4CC5-9CC3-0EF80E469D8C}"/>
              </a:ext>
            </a:extLst>
          </p:cNvPr>
          <p:cNvSpPr txBox="1"/>
          <p:nvPr/>
        </p:nvSpPr>
        <p:spPr>
          <a:xfrm>
            <a:off x="7565321" y="3601859"/>
            <a:ext cx="2052000" cy="646331"/>
          </a:xfrm>
          <a:prstGeom prst="rect">
            <a:avLst/>
          </a:prstGeom>
          <a:noFill/>
        </p:spPr>
        <p:txBody>
          <a:bodyPr wrap="square" rtlCol="0">
            <a:spAutoFit/>
          </a:bodyPr>
          <a:lstStyle/>
          <a:p>
            <a:pPr algn="ctr" defTabSz="914377"/>
            <a:r>
              <a:rPr lang="ru-RU" sz="3600" b="1" dirty="0">
                <a:solidFill>
                  <a:srgbClr val="EF9B11">
                    <a:lumMod val="40000"/>
                    <a:lumOff val="60000"/>
                  </a:srgbClr>
                </a:solidFill>
                <a:latin typeface="Arial"/>
                <a:cs typeface="Arial" pitchFamily="34" charset="0"/>
              </a:rPr>
              <a:t>10% </a:t>
            </a:r>
          </a:p>
        </p:txBody>
      </p:sp>
      <p:sp>
        <p:nvSpPr>
          <p:cNvPr id="70" name="Прямоугольник 69">
            <a:extLst>
              <a:ext uri="{FF2B5EF4-FFF2-40B4-BE49-F238E27FC236}">
                <a16:creationId xmlns:a16="http://schemas.microsoft.com/office/drawing/2014/main" id="{E35EABDC-9001-41E5-BE49-75D5CE70D612}"/>
              </a:ext>
            </a:extLst>
          </p:cNvPr>
          <p:cNvSpPr/>
          <p:nvPr/>
        </p:nvSpPr>
        <p:spPr>
          <a:xfrm>
            <a:off x="10059077" y="3601859"/>
            <a:ext cx="1192955" cy="646331"/>
          </a:xfrm>
          <a:prstGeom prst="rect">
            <a:avLst/>
          </a:prstGeom>
        </p:spPr>
        <p:txBody>
          <a:bodyPr wrap="none">
            <a:spAutoFit/>
          </a:bodyPr>
          <a:lstStyle/>
          <a:p>
            <a:pPr algn="ctr" defTabSz="914377"/>
            <a:r>
              <a:rPr lang="ru-RU" sz="3600" b="1" dirty="0">
                <a:solidFill>
                  <a:srgbClr val="EF9B11">
                    <a:lumMod val="40000"/>
                    <a:lumOff val="60000"/>
                  </a:srgbClr>
                </a:solidFill>
                <a:latin typeface="Arial"/>
                <a:cs typeface="Arial" pitchFamily="34" charset="0"/>
              </a:rPr>
              <a:t>32%</a:t>
            </a:r>
            <a:r>
              <a:rPr lang="ru-RU" sz="3600" b="1" baseline="30000" dirty="0">
                <a:solidFill>
                  <a:srgbClr val="EF9B11">
                    <a:lumMod val="40000"/>
                    <a:lumOff val="60000"/>
                  </a:srgbClr>
                </a:solidFill>
                <a:latin typeface="Arial"/>
                <a:cs typeface="Arial" pitchFamily="34" charset="0"/>
              </a:rPr>
              <a:t> </a:t>
            </a:r>
          </a:p>
        </p:txBody>
      </p:sp>
      <p:sp>
        <p:nvSpPr>
          <p:cNvPr id="71" name="TextBox 70">
            <a:extLst>
              <a:ext uri="{FF2B5EF4-FFF2-40B4-BE49-F238E27FC236}">
                <a16:creationId xmlns:a16="http://schemas.microsoft.com/office/drawing/2014/main" id="{1E3CB6D8-DBFB-49A0-BFAA-9C9B339838B5}"/>
              </a:ext>
            </a:extLst>
          </p:cNvPr>
          <p:cNvSpPr txBox="1"/>
          <p:nvPr/>
        </p:nvSpPr>
        <p:spPr>
          <a:xfrm>
            <a:off x="1374148" y="5362424"/>
            <a:ext cx="2052000" cy="648000"/>
          </a:xfrm>
          <a:prstGeom prst="rect">
            <a:avLst/>
          </a:prstGeom>
          <a:noFill/>
        </p:spPr>
        <p:txBody>
          <a:bodyPr wrap="square" rtlCol="0" anchor="ctr">
            <a:spAutoFit/>
          </a:bodyPr>
          <a:lstStyle/>
          <a:p>
            <a:pPr algn="ctr" defTabSz="914377"/>
            <a:r>
              <a:rPr lang="en-US" sz="3600" b="1" dirty="0">
                <a:solidFill>
                  <a:srgbClr val="C00000"/>
                </a:solidFill>
                <a:latin typeface="Arial"/>
                <a:cs typeface="Arial" pitchFamily="34" charset="0"/>
              </a:rPr>
              <a:t>3</a:t>
            </a:r>
            <a:r>
              <a:rPr lang="ru-RU" sz="3600" b="1" dirty="0">
                <a:solidFill>
                  <a:srgbClr val="C00000"/>
                </a:solidFill>
                <a:latin typeface="Arial"/>
                <a:cs typeface="Arial" pitchFamily="34" charset="0"/>
              </a:rPr>
              <a:t>0% </a:t>
            </a:r>
          </a:p>
        </p:txBody>
      </p:sp>
      <p:sp>
        <p:nvSpPr>
          <p:cNvPr id="72" name="TextBox 71">
            <a:extLst>
              <a:ext uri="{FF2B5EF4-FFF2-40B4-BE49-F238E27FC236}">
                <a16:creationId xmlns:a16="http://schemas.microsoft.com/office/drawing/2014/main" id="{D6F6EA17-38C1-4811-AF4B-D4EE4CD655AA}"/>
              </a:ext>
            </a:extLst>
          </p:cNvPr>
          <p:cNvSpPr txBox="1"/>
          <p:nvPr/>
        </p:nvSpPr>
        <p:spPr>
          <a:xfrm>
            <a:off x="3436340" y="5362424"/>
            <a:ext cx="2052000" cy="648000"/>
          </a:xfrm>
          <a:prstGeom prst="rect">
            <a:avLst/>
          </a:prstGeom>
          <a:noFill/>
        </p:spPr>
        <p:txBody>
          <a:bodyPr wrap="square" rtlCol="0" anchor="ctr">
            <a:spAutoFit/>
          </a:bodyPr>
          <a:lstStyle/>
          <a:p>
            <a:pPr algn="ctr" defTabSz="914377"/>
            <a:r>
              <a:rPr lang="ru-RU" sz="3600" b="1" dirty="0">
                <a:solidFill>
                  <a:srgbClr val="C00000"/>
                </a:solidFill>
                <a:latin typeface="Arial"/>
                <a:cs typeface="Arial" pitchFamily="34" charset="0"/>
              </a:rPr>
              <a:t>17%</a:t>
            </a:r>
            <a:endParaRPr lang="ru-RU" sz="3600" b="1" baseline="30000" dirty="0">
              <a:solidFill>
                <a:srgbClr val="C00000"/>
              </a:solidFill>
              <a:latin typeface="Arial"/>
              <a:cs typeface="Arial" pitchFamily="34" charset="0"/>
            </a:endParaRPr>
          </a:p>
        </p:txBody>
      </p:sp>
      <p:sp>
        <p:nvSpPr>
          <p:cNvPr id="73" name="TextBox 72">
            <a:extLst>
              <a:ext uri="{FF2B5EF4-FFF2-40B4-BE49-F238E27FC236}">
                <a16:creationId xmlns:a16="http://schemas.microsoft.com/office/drawing/2014/main" id="{80457782-932F-415A-8141-FA48C49BC8BC}"/>
              </a:ext>
            </a:extLst>
          </p:cNvPr>
          <p:cNvSpPr txBox="1"/>
          <p:nvPr/>
        </p:nvSpPr>
        <p:spPr>
          <a:xfrm>
            <a:off x="7560724" y="5362424"/>
            <a:ext cx="2052000" cy="648000"/>
          </a:xfrm>
          <a:prstGeom prst="rect">
            <a:avLst/>
          </a:prstGeom>
          <a:noFill/>
        </p:spPr>
        <p:txBody>
          <a:bodyPr wrap="square" rtlCol="0" anchor="ctr">
            <a:spAutoFit/>
          </a:bodyPr>
          <a:lstStyle/>
          <a:p>
            <a:pPr algn="ctr" defTabSz="914377"/>
            <a:r>
              <a:rPr lang="ru-RU" sz="3600" b="1" dirty="0">
                <a:solidFill>
                  <a:srgbClr val="C00000"/>
                </a:solidFill>
                <a:latin typeface="Arial"/>
                <a:cs typeface="Arial" pitchFamily="34" charset="0"/>
              </a:rPr>
              <a:t>13% </a:t>
            </a:r>
          </a:p>
        </p:txBody>
      </p:sp>
      <p:sp>
        <p:nvSpPr>
          <p:cNvPr id="74" name="Прямоугольник 73">
            <a:extLst>
              <a:ext uri="{FF2B5EF4-FFF2-40B4-BE49-F238E27FC236}">
                <a16:creationId xmlns:a16="http://schemas.microsoft.com/office/drawing/2014/main" id="{63850BAF-21B1-4BA2-88E4-34F4115C80BF}"/>
              </a:ext>
            </a:extLst>
          </p:cNvPr>
          <p:cNvSpPr/>
          <p:nvPr/>
        </p:nvSpPr>
        <p:spPr>
          <a:xfrm>
            <a:off x="9622915" y="5363259"/>
            <a:ext cx="2052000" cy="646331"/>
          </a:xfrm>
          <a:prstGeom prst="rect">
            <a:avLst/>
          </a:prstGeom>
        </p:spPr>
        <p:txBody>
          <a:bodyPr wrap="none" anchor="ctr">
            <a:spAutoFit/>
          </a:bodyPr>
          <a:lstStyle/>
          <a:p>
            <a:pPr algn="ctr" defTabSz="914377"/>
            <a:r>
              <a:rPr lang="ru-RU" sz="3600" b="1" dirty="0">
                <a:solidFill>
                  <a:srgbClr val="C00000"/>
                </a:solidFill>
                <a:latin typeface="Arial"/>
                <a:cs typeface="Arial" pitchFamily="34" charset="0"/>
              </a:rPr>
              <a:t>15%</a:t>
            </a:r>
            <a:endParaRPr lang="ru-RU" sz="3600" b="1" baseline="30000" dirty="0">
              <a:solidFill>
                <a:srgbClr val="C00000"/>
              </a:solidFill>
              <a:latin typeface="Arial"/>
              <a:cs typeface="Arial" pitchFamily="34" charset="0"/>
            </a:endParaRPr>
          </a:p>
        </p:txBody>
      </p:sp>
      <p:sp>
        <p:nvSpPr>
          <p:cNvPr id="75" name="TextBox 74">
            <a:extLst>
              <a:ext uri="{FF2B5EF4-FFF2-40B4-BE49-F238E27FC236}">
                <a16:creationId xmlns:a16="http://schemas.microsoft.com/office/drawing/2014/main" id="{A2A576DD-F9D1-460E-BADD-3E61EAD4844A}"/>
              </a:ext>
            </a:extLst>
          </p:cNvPr>
          <p:cNvSpPr txBox="1"/>
          <p:nvPr/>
        </p:nvSpPr>
        <p:spPr>
          <a:xfrm>
            <a:off x="362597" y="3802229"/>
            <a:ext cx="1026541" cy="307777"/>
          </a:xfrm>
          <a:prstGeom prst="rect">
            <a:avLst/>
          </a:prstGeom>
          <a:noFill/>
        </p:spPr>
        <p:txBody>
          <a:bodyPr wrap="square" rtlCol="0">
            <a:spAutoFit/>
          </a:bodyPr>
          <a:lstStyle/>
          <a:p>
            <a:pPr defTabSz="914377"/>
            <a:r>
              <a:rPr lang="en-US" sz="1400" b="1" dirty="0">
                <a:solidFill>
                  <a:srgbClr val="EF9B11">
                    <a:lumMod val="40000"/>
                    <a:lumOff val="60000"/>
                  </a:srgbClr>
                </a:solidFill>
                <a:latin typeface="Arial"/>
              </a:rPr>
              <a:t>FY 2014</a:t>
            </a:r>
            <a:endParaRPr lang="ru-RU" sz="1400" b="1" dirty="0">
              <a:solidFill>
                <a:srgbClr val="EF9B11">
                  <a:lumMod val="40000"/>
                  <a:lumOff val="60000"/>
                </a:srgbClr>
              </a:solidFill>
              <a:latin typeface="Arial"/>
            </a:endParaRPr>
          </a:p>
        </p:txBody>
      </p:sp>
      <p:sp>
        <p:nvSpPr>
          <p:cNvPr id="76" name="TextBox 75">
            <a:extLst>
              <a:ext uri="{FF2B5EF4-FFF2-40B4-BE49-F238E27FC236}">
                <a16:creationId xmlns:a16="http://schemas.microsoft.com/office/drawing/2014/main" id="{73BA626F-A330-4539-9700-D5DF1F64584E}"/>
              </a:ext>
            </a:extLst>
          </p:cNvPr>
          <p:cNvSpPr txBox="1"/>
          <p:nvPr/>
        </p:nvSpPr>
        <p:spPr>
          <a:xfrm>
            <a:off x="339685" y="4571176"/>
            <a:ext cx="1026541" cy="307777"/>
          </a:xfrm>
          <a:prstGeom prst="rect">
            <a:avLst/>
          </a:prstGeom>
          <a:noFill/>
        </p:spPr>
        <p:txBody>
          <a:bodyPr wrap="square" rtlCol="0">
            <a:spAutoFit/>
          </a:bodyPr>
          <a:lstStyle/>
          <a:p>
            <a:pPr defTabSz="914377"/>
            <a:r>
              <a:rPr lang="en-US" sz="1400" b="1" dirty="0">
                <a:solidFill>
                  <a:srgbClr val="EF9B11"/>
                </a:solidFill>
                <a:latin typeface="Arial"/>
              </a:rPr>
              <a:t>FY 2019</a:t>
            </a:r>
            <a:endParaRPr lang="ru-RU" sz="1400" b="1" dirty="0">
              <a:solidFill>
                <a:srgbClr val="EF9B11"/>
              </a:solidFill>
              <a:latin typeface="Arial"/>
            </a:endParaRPr>
          </a:p>
        </p:txBody>
      </p:sp>
      <p:sp>
        <p:nvSpPr>
          <p:cNvPr id="77" name="TextBox 76">
            <a:extLst>
              <a:ext uri="{FF2B5EF4-FFF2-40B4-BE49-F238E27FC236}">
                <a16:creationId xmlns:a16="http://schemas.microsoft.com/office/drawing/2014/main" id="{2656880D-632F-4286-A615-6821D547190E}"/>
              </a:ext>
            </a:extLst>
          </p:cNvPr>
          <p:cNvSpPr txBox="1"/>
          <p:nvPr/>
        </p:nvSpPr>
        <p:spPr>
          <a:xfrm>
            <a:off x="361437" y="5420459"/>
            <a:ext cx="1026541" cy="523220"/>
          </a:xfrm>
          <a:prstGeom prst="rect">
            <a:avLst/>
          </a:prstGeom>
          <a:noFill/>
        </p:spPr>
        <p:txBody>
          <a:bodyPr wrap="square" rtlCol="0">
            <a:spAutoFit/>
          </a:bodyPr>
          <a:lstStyle/>
          <a:p>
            <a:pPr defTabSz="914377"/>
            <a:r>
              <a:rPr lang="en-US" sz="1400" b="1" dirty="0">
                <a:solidFill>
                  <a:srgbClr val="9B2D1F"/>
                </a:solidFill>
                <a:latin typeface="Arial"/>
              </a:rPr>
              <a:t>FY 2021</a:t>
            </a:r>
          </a:p>
          <a:p>
            <a:pPr defTabSz="914377"/>
            <a:r>
              <a:rPr lang="ru-RU" sz="1400" b="1" dirty="0">
                <a:solidFill>
                  <a:srgbClr val="9B2D1F"/>
                </a:solidFill>
                <a:latin typeface="Arial"/>
              </a:rPr>
              <a:t>Прогноз</a:t>
            </a:r>
          </a:p>
        </p:txBody>
      </p:sp>
      <p:sp>
        <p:nvSpPr>
          <p:cNvPr id="78" name="Прямоугольник 77">
            <a:extLst>
              <a:ext uri="{FF2B5EF4-FFF2-40B4-BE49-F238E27FC236}">
                <a16:creationId xmlns:a16="http://schemas.microsoft.com/office/drawing/2014/main" id="{8A278265-2559-43D3-9FDB-7E945DABD991}"/>
              </a:ext>
            </a:extLst>
          </p:cNvPr>
          <p:cNvSpPr/>
          <p:nvPr/>
        </p:nvSpPr>
        <p:spPr>
          <a:xfrm>
            <a:off x="0" y="5271276"/>
            <a:ext cx="12192000" cy="954107"/>
          </a:xfrm>
          <a:prstGeom prst="rect">
            <a:avLst/>
          </a:prstGeom>
          <a:solidFill>
            <a:sysClr val="window" lastClr="FFFFFF">
              <a:lumMod val="9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79" name="TextBox 78">
            <a:extLst>
              <a:ext uri="{FF2B5EF4-FFF2-40B4-BE49-F238E27FC236}">
                <a16:creationId xmlns:a16="http://schemas.microsoft.com/office/drawing/2014/main" id="{793D9865-B57F-419A-A3A0-9311F62CC963}"/>
              </a:ext>
            </a:extLst>
          </p:cNvPr>
          <p:cNvSpPr txBox="1"/>
          <p:nvPr/>
        </p:nvSpPr>
        <p:spPr>
          <a:xfrm>
            <a:off x="1404309" y="5522838"/>
            <a:ext cx="9857751" cy="400110"/>
          </a:xfrm>
          <a:prstGeom prst="rect">
            <a:avLst/>
          </a:prstGeom>
          <a:noFill/>
        </p:spPr>
        <p:txBody>
          <a:bodyPr wrap="square" rtlCol="0">
            <a:spAutoFit/>
          </a:bodyPr>
          <a:lstStyle/>
          <a:p>
            <a:pPr algn="ctr"/>
            <a:r>
              <a:rPr lang="ru-RU" sz="2000" b="1" dirty="0">
                <a:solidFill>
                  <a:prstClr val="black"/>
                </a:solidFill>
                <a:latin typeface="Arial"/>
              </a:rPr>
              <a:t>Однако события начала 2020 года потребовали корректировки прогнозов</a:t>
            </a:r>
          </a:p>
        </p:txBody>
      </p:sp>
      <p:sp>
        <p:nvSpPr>
          <p:cNvPr id="81" name="TextBox 80">
            <a:extLst>
              <a:ext uri="{FF2B5EF4-FFF2-40B4-BE49-F238E27FC236}">
                <a16:creationId xmlns:a16="http://schemas.microsoft.com/office/drawing/2014/main" id="{CF4104CB-4579-45AE-A044-A3B262B98ABF}"/>
              </a:ext>
            </a:extLst>
          </p:cNvPr>
          <p:cNvSpPr txBox="1"/>
          <p:nvPr/>
        </p:nvSpPr>
        <p:spPr>
          <a:xfrm>
            <a:off x="1366884" y="2162879"/>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Оптимизаторы</a:t>
            </a:r>
          </a:p>
        </p:txBody>
      </p:sp>
      <p:sp>
        <p:nvSpPr>
          <p:cNvPr id="82" name="TextBox 81">
            <a:extLst>
              <a:ext uri="{FF2B5EF4-FFF2-40B4-BE49-F238E27FC236}">
                <a16:creationId xmlns:a16="http://schemas.microsoft.com/office/drawing/2014/main" id="{F9EACCA8-B2B3-4F96-9F80-5454C5A90C49}"/>
              </a:ext>
            </a:extLst>
          </p:cNvPr>
          <p:cNvSpPr txBox="1"/>
          <p:nvPr/>
        </p:nvSpPr>
        <p:spPr>
          <a:xfrm>
            <a:off x="3428304" y="2152990"/>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Рационализаторы</a:t>
            </a:r>
          </a:p>
        </p:txBody>
      </p:sp>
      <p:sp>
        <p:nvSpPr>
          <p:cNvPr id="83" name="TextBox 82">
            <a:extLst>
              <a:ext uri="{FF2B5EF4-FFF2-40B4-BE49-F238E27FC236}">
                <a16:creationId xmlns:a16="http://schemas.microsoft.com/office/drawing/2014/main" id="{D76B7A5D-5A7A-42A4-9E7A-C863F8F72947}"/>
              </a:ext>
            </a:extLst>
          </p:cNvPr>
          <p:cNvSpPr txBox="1"/>
          <p:nvPr/>
        </p:nvSpPr>
        <p:spPr>
          <a:xfrm>
            <a:off x="5508447" y="2156859"/>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Черри-пикеры</a:t>
            </a:r>
          </a:p>
        </p:txBody>
      </p:sp>
      <p:sp>
        <p:nvSpPr>
          <p:cNvPr id="84" name="TextBox 83">
            <a:extLst>
              <a:ext uri="{FF2B5EF4-FFF2-40B4-BE49-F238E27FC236}">
                <a16:creationId xmlns:a16="http://schemas.microsoft.com/office/drawing/2014/main" id="{B99F3C38-F596-44CC-ADE2-D4228F37FCE5}"/>
              </a:ext>
            </a:extLst>
          </p:cNvPr>
          <p:cNvSpPr txBox="1"/>
          <p:nvPr/>
        </p:nvSpPr>
        <p:spPr>
          <a:xfrm>
            <a:off x="7562744" y="2155242"/>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Запасливые</a:t>
            </a:r>
          </a:p>
        </p:txBody>
      </p:sp>
      <p:sp>
        <p:nvSpPr>
          <p:cNvPr id="85" name="TextBox 84">
            <a:extLst>
              <a:ext uri="{FF2B5EF4-FFF2-40B4-BE49-F238E27FC236}">
                <a16:creationId xmlns:a16="http://schemas.microsoft.com/office/drawing/2014/main" id="{4ABBEFA5-F092-4824-956F-D36265C987E3}"/>
              </a:ext>
            </a:extLst>
          </p:cNvPr>
          <p:cNvSpPr txBox="1"/>
          <p:nvPr/>
        </p:nvSpPr>
        <p:spPr>
          <a:xfrm>
            <a:off x="9629555" y="2157073"/>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Не экономят</a:t>
            </a:r>
          </a:p>
        </p:txBody>
      </p:sp>
      <p:sp>
        <p:nvSpPr>
          <p:cNvPr id="86" name="Овал 85">
            <a:extLst>
              <a:ext uri="{FF2B5EF4-FFF2-40B4-BE49-F238E27FC236}">
                <a16:creationId xmlns:a16="http://schemas.microsoft.com/office/drawing/2014/main" id="{6CD16798-E440-4EF0-95A9-72C8C76AD65C}"/>
              </a:ext>
            </a:extLst>
          </p:cNvPr>
          <p:cNvSpPr/>
          <p:nvPr/>
        </p:nvSpPr>
        <p:spPr>
          <a:xfrm>
            <a:off x="1930866"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87" name="Рисунок 86">
            <a:extLst>
              <a:ext uri="{FF2B5EF4-FFF2-40B4-BE49-F238E27FC236}">
                <a16:creationId xmlns:a16="http://schemas.microsoft.com/office/drawing/2014/main" id="{BECBC6F7-19D3-4F5C-99E6-01CD4B2797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4625" y="1428555"/>
            <a:ext cx="738187" cy="738187"/>
          </a:xfrm>
          <a:prstGeom prst="rect">
            <a:avLst/>
          </a:prstGeom>
        </p:spPr>
      </p:pic>
      <p:sp>
        <p:nvSpPr>
          <p:cNvPr id="88" name="Овал 87">
            <a:extLst>
              <a:ext uri="{FF2B5EF4-FFF2-40B4-BE49-F238E27FC236}">
                <a16:creationId xmlns:a16="http://schemas.microsoft.com/office/drawing/2014/main" id="{D7F76019-6819-4D49-B77A-82CB61DC1A94}"/>
              </a:ext>
            </a:extLst>
          </p:cNvPr>
          <p:cNvSpPr/>
          <p:nvPr/>
        </p:nvSpPr>
        <p:spPr>
          <a:xfrm>
            <a:off x="3906715"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89" name="Рисунок 88">
            <a:extLst>
              <a:ext uri="{FF2B5EF4-FFF2-40B4-BE49-F238E27FC236}">
                <a16:creationId xmlns:a16="http://schemas.microsoft.com/office/drawing/2014/main" id="{4D1B2F21-2ADD-486B-A414-691323A7BC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392527" y="1428555"/>
            <a:ext cx="738000" cy="738000"/>
          </a:xfrm>
          <a:prstGeom prst="rect">
            <a:avLst/>
          </a:prstGeom>
        </p:spPr>
      </p:pic>
      <p:sp>
        <p:nvSpPr>
          <p:cNvPr id="90" name="Овал 89">
            <a:extLst>
              <a:ext uri="{FF2B5EF4-FFF2-40B4-BE49-F238E27FC236}">
                <a16:creationId xmlns:a16="http://schemas.microsoft.com/office/drawing/2014/main" id="{B0172357-613B-437B-80FC-7EB29833028A}"/>
              </a:ext>
            </a:extLst>
          </p:cNvPr>
          <p:cNvSpPr/>
          <p:nvPr/>
        </p:nvSpPr>
        <p:spPr>
          <a:xfrm>
            <a:off x="5908192"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91" name="Рисунок 90">
            <a:extLst>
              <a:ext uri="{FF2B5EF4-FFF2-40B4-BE49-F238E27FC236}">
                <a16:creationId xmlns:a16="http://schemas.microsoft.com/office/drawing/2014/main" id="{5AD6BDAA-ADE4-4AB9-B0CA-1D1504066B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94781" y="1428555"/>
            <a:ext cx="738000" cy="738000"/>
          </a:xfrm>
          <a:prstGeom prst="rect">
            <a:avLst/>
          </a:prstGeom>
        </p:spPr>
      </p:pic>
      <p:sp>
        <p:nvSpPr>
          <p:cNvPr id="92" name="Овал 91">
            <a:extLst>
              <a:ext uri="{FF2B5EF4-FFF2-40B4-BE49-F238E27FC236}">
                <a16:creationId xmlns:a16="http://schemas.microsoft.com/office/drawing/2014/main" id="{130EA453-1819-461C-B2EA-B07F0F7A412F}"/>
              </a:ext>
            </a:extLst>
          </p:cNvPr>
          <p:cNvSpPr/>
          <p:nvPr/>
        </p:nvSpPr>
        <p:spPr>
          <a:xfrm>
            <a:off x="7806372"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93" name="Рисунок 92">
            <a:extLst>
              <a:ext uri="{FF2B5EF4-FFF2-40B4-BE49-F238E27FC236}">
                <a16:creationId xmlns:a16="http://schemas.microsoft.com/office/drawing/2014/main" id="{D51C39F5-11DB-4E76-8C56-AA8C767B99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25748" y="1433655"/>
            <a:ext cx="738000" cy="738000"/>
          </a:xfrm>
          <a:prstGeom prst="rect">
            <a:avLst/>
          </a:prstGeom>
        </p:spPr>
      </p:pic>
      <p:sp>
        <p:nvSpPr>
          <p:cNvPr id="94" name="Овал 93">
            <a:extLst>
              <a:ext uri="{FF2B5EF4-FFF2-40B4-BE49-F238E27FC236}">
                <a16:creationId xmlns:a16="http://schemas.microsoft.com/office/drawing/2014/main" id="{664B3CB2-A625-44E9-9B83-DCDCFD445ADB}"/>
              </a:ext>
            </a:extLst>
          </p:cNvPr>
          <p:cNvSpPr/>
          <p:nvPr/>
        </p:nvSpPr>
        <p:spPr>
          <a:xfrm>
            <a:off x="9881771"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95" name="Рисунок 94">
            <a:extLst>
              <a:ext uri="{FF2B5EF4-FFF2-40B4-BE49-F238E27FC236}">
                <a16:creationId xmlns:a16="http://schemas.microsoft.com/office/drawing/2014/main" id="{B8BF672B-EFEB-4691-B88E-52080EA97C4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03463" y="1424916"/>
            <a:ext cx="738000" cy="738000"/>
          </a:xfrm>
          <a:prstGeom prst="rect">
            <a:avLst/>
          </a:prstGeom>
        </p:spPr>
      </p:pic>
      <p:sp>
        <p:nvSpPr>
          <p:cNvPr id="46" name="TextBox 45">
            <a:extLst>
              <a:ext uri="{FF2B5EF4-FFF2-40B4-BE49-F238E27FC236}">
                <a16:creationId xmlns:a16="http://schemas.microsoft.com/office/drawing/2014/main" id="{CECC6EEF-79C7-4BC0-8875-0FF8EA7B91A5}"/>
              </a:ext>
            </a:extLst>
          </p:cNvPr>
          <p:cNvSpPr txBox="1"/>
          <p:nvPr/>
        </p:nvSpPr>
        <p:spPr>
          <a:xfrm>
            <a:off x="400284" y="6515407"/>
            <a:ext cx="4786802" cy="246221"/>
          </a:xfrm>
          <a:prstGeom prst="rect">
            <a:avLst/>
          </a:prstGeom>
          <a:noFill/>
        </p:spPr>
        <p:txBody>
          <a:bodyPr wrap="square" rtlCol="0">
            <a:spAutoFit/>
          </a:bodyPr>
          <a:lstStyle/>
          <a:p>
            <a:pPr>
              <a:defRPr/>
            </a:pPr>
            <a:r>
              <a:rPr lang="ru-RU" sz="1000" dirty="0">
                <a:solidFill>
                  <a:prstClr val="black"/>
                </a:solidFill>
                <a:latin typeface="Arial" panose="020B0604020202020204" pitchFamily="34" charset="0"/>
                <a:cs typeface="Arial" panose="020B0604020202020204" pitchFamily="34" charset="0"/>
              </a:rPr>
              <a:t>Ромир Панель, </a:t>
            </a:r>
            <a:r>
              <a:rPr lang="pt-BR" sz="1000" dirty="0">
                <a:solidFill>
                  <a:prstClr val="black"/>
                </a:solidFill>
                <a:latin typeface="Arial" panose="020B0604020202020204" pitchFamily="34" charset="0"/>
                <a:cs typeface="Arial" panose="020B0604020202020204" pitchFamily="34" charset="0"/>
              </a:rPr>
              <a:t>MAT’</a:t>
            </a:r>
            <a:r>
              <a:rPr lang="ru-RU" sz="1000" dirty="0">
                <a:solidFill>
                  <a:prstClr val="black"/>
                </a:solidFill>
                <a:latin typeface="Arial" panose="020B0604020202020204" pitchFamily="34" charset="0"/>
                <a:cs typeface="Arial" panose="020B0604020202020204" pitchFamily="34" charset="0"/>
              </a:rPr>
              <a:t>март’2020 </a:t>
            </a:r>
            <a:r>
              <a:rPr lang="pt-BR" sz="1000" dirty="0">
                <a:solidFill>
                  <a:prstClr val="black"/>
                </a:solidFill>
                <a:latin typeface="Arial" panose="020B0604020202020204" pitchFamily="34" charset="0"/>
                <a:cs typeface="Arial" panose="020B0604020202020204" pitchFamily="34" charset="0"/>
              </a:rPr>
              <a:t>vs MAT’</a:t>
            </a:r>
            <a:r>
              <a:rPr lang="ru-RU" sz="1000" dirty="0">
                <a:solidFill>
                  <a:prstClr val="black"/>
                </a:solidFill>
                <a:latin typeface="Arial" panose="020B0604020202020204" pitchFamily="34" charset="0"/>
                <a:cs typeface="Arial" panose="020B0604020202020204" pitchFamily="34" charset="0"/>
              </a:rPr>
              <a:t>март’2019, Россия 10 тысяч+ </a:t>
            </a:r>
          </a:p>
        </p:txBody>
      </p:sp>
    </p:spTree>
    <p:extLst>
      <p:ext uri="{BB962C8B-B14F-4D97-AF65-F5344CB8AC3E}">
        <p14:creationId xmlns:p14="http://schemas.microsoft.com/office/powerpoint/2010/main" val="1085760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4C494D8-7407-4B1F-8E67-7AC9A935D100}"/>
              </a:ext>
            </a:extLst>
          </p:cNvPr>
          <p:cNvSpPr/>
          <p:nvPr/>
        </p:nvSpPr>
        <p:spPr>
          <a:xfrm>
            <a:off x="193966" y="301109"/>
            <a:ext cx="11736097" cy="523220"/>
          </a:xfrm>
          <a:prstGeom prst="rect">
            <a:avLst/>
          </a:prstGeom>
        </p:spPr>
        <p:txBody>
          <a:bodyPr wrap="square">
            <a:spAutoFit/>
          </a:bodyPr>
          <a:lstStyle/>
          <a:p>
            <a:r>
              <a:rPr lang="ru-RU" sz="2800" b="1" dirty="0">
                <a:latin typeface="Arial" panose="020B0604020202020204" pitchFamily="34" charset="0"/>
                <a:cs typeface="Arial" panose="020B0604020202020204" pitchFamily="34" charset="0"/>
              </a:rPr>
              <a:t>Фармацевтический рынок испытывает кризис роста</a:t>
            </a:r>
          </a:p>
        </p:txBody>
      </p:sp>
      <p:sp>
        <p:nvSpPr>
          <p:cNvPr id="43" name="TextBox 42">
            <a:extLst>
              <a:ext uri="{FF2B5EF4-FFF2-40B4-BE49-F238E27FC236}">
                <a16:creationId xmlns:a16="http://schemas.microsoft.com/office/drawing/2014/main" id="{F4A3A32B-7F58-475E-AF72-32DB976DE47C}"/>
              </a:ext>
            </a:extLst>
          </p:cNvPr>
          <p:cNvSpPr txBox="1"/>
          <p:nvPr/>
        </p:nvSpPr>
        <p:spPr>
          <a:xfrm>
            <a:off x="1019853" y="6413655"/>
            <a:ext cx="478680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DSM group</a:t>
            </a:r>
            <a:endParaRPr kumimoji="0" lang="ru-RU"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aphicFrame>
        <p:nvGraphicFramePr>
          <p:cNvPr id="22" name="Диаграмма 21">
            <a:extLst>
              <a:ext uri="{FF2B5EF4-FFF2-40B4-BE49-F238E27FC236}">
                <a16:creationId xmlns:a16="http://schemas.microsoft.com/office/drawing/2014/main" id="{36304519-6D38-4F83-8EDC-FA5F05BAAC42}"/>
              </a:ext>
            </a:extLst>
          </p:cNvPr>
          <p:cNvGraphicFramePr/>
          <p:nvPr/>
        </p:nvGraphicFramePr>
        <p:xfrm>
          <a:off x="479363" y="1569140"/>
          <a:ext cx="11075267" cy="4568839"/>
        </p:xfrm>
        <a:graphic>
          <a:graphicData uri="http://schemas.openxmlformats.org/drawingml/2006/chart">
            <c:chart xmlns:c="http://schemas.openxmlformats.org/drawingml/2006/chart" xmlns:r="http://schemas.openxmlformats.org/officeDocument/2006/relationships" r:id="rId3"/>
          </a:graphicData>
        </a:graphic>
      </p:graphicFrame>
      <p:sp>
        <p:nvSpPr>
          <p:cNvPr id="23" name="Овал 22">
            <a:extLst>
              <a:ext uri="{FF2B5EF4-FFF2-40B4-BE49-F238E27FC236}">
                <a16:creationId xmlns:a16="http://schemas.microsoft.com/office/drawing/2014/main" id="{6CB59A41-B809-4070-B980-1F594E3732DB}"/>
              </a:ext>
            </a:extLst>
          </p:cNvPr>
          <p:cNvSpPr/>
          <p:nvPr/>
        </p:nvSpPr>
        <p:spPr>
          <a:xfrm>
            <a:off x="747186" y="4253718"/>
            <a:ext cx="1440000" cy="720000"/>
          </a:xfrm>
          <a:prstGeom prst="ellipse">
            <a:avLst/>
          </a:prstGeom>
          <a:solidFill>
            <a:srgbClr val="FF82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1" fontAlgn="auto" hangingPunct="1">
              <a:spcBef>
                <a:spcPts val="0"/>
              </a:spcBef>
              <a:spcAft>
                <a:spcPts val="0"/>
              </a:spcAft>
              <a:buClr>
                <a:srgbClr val="EF9B11"/>
              </a:buClr>
              <a:defRPr/>
            </a:pPr>
            <a:r>
              <a:rPr lang="ru-RU" sz="1800" b="1" dirty="0">
                <a:solidFill>
                  <a:schemeClr val="bg1"/>
                </a:solidFill>
                <a:latin typeface="Arial"/>
              </a:rPr>
              <a:t>+11% </a:t>
            </a:r>
          </a:p>
          <a:p>
            <a:pPr algn="ctr" defTabSz="914309" eaLnBrk="1" fontAlgn="auto" hangingPunct="1">
              <a:spcBef>
                <a:spcPts val="0"/>
              </a:spcBef>
              <a:spcAft>
                <a:spcPts val="0"/>
              </a:spcAft>
              <a:buClr>
                <a:srgbClr val="EF9B11"/>
              </a:buClr>
              <a:defRPr/>
            </a:pPr>
            <a:r>
              <a:rPr lang="ru-RU" sz="1400" b="1" dirty="0">
                <a:solidFill>
                  <a:srgbClr val="696464"/>
                </a:solidFill>
                <a:latin typeface="Arial"/>
              </a:rPr>
              <a:t>2014</a:t>
            </a:r>
          </a:p>
        </p:txBody>
      </p:sp>
      <p:cxnSp>
        <p:nvCxnSpPr>
          <p:cNvPr id="24" name="Прямая со стрелкой 23">
            <a:extLst>
              <a:ext uri="{FF2B5EF4-FFF2-40B4-BE49-F238E27FC236}">
                <a16:creationId xmlns:a16="http://schemas.microsoft.com/office/drawing/2014/main" id="{8829AF94-0DDE-4400-B179-0DB3D6C17700}"/>
              </a:ext>
            </a:extLst>
          </p:cNvPr>
          <p:cNvCxnSpPr>
            <a:cxnSpLocks/>
          </p:cNvCxnSpPr>
          <p:nvPr/>
        </p:nvCxnSpPr>
        <p:spPr>
          <a:xfrm flipV="1">
            <a:off x="1855583" y="4402382"/>
            <a:ext cx="0" cy="42267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4" name="Овал 43">
            <a:extLst>
              <a:ext uri="{FF2B5EF4-FFF2-40B4-BE49-F238E27FC236}">
                <a16:creationId xmlns:a16="http://schemas.microsoft.com/office/drawing/2014/main" id="{2C7C0A21-883C-4970-A7F9-019A77E78883}"/>
              </a:ext>
            </a:extLst>
          </p:cNvPr>
          <p:cNvSpPr/>
          <p:nvPr/>
        </p:nvSpPr>
        <p:spPr>
          <a:xfrm>
            <a:off x="2583202" y="3387452"/>
            <a:ext cx="1440000" cy="720000"/>
          </a:xfrm>
          <a:prstGeom prst="ellipse">
            <a:avLst/>
          </a:prstGeom>
          <a:solidFill>
            <a:srgbClr val="FF82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1" fontAlgn="auto" hangingPunct="1">
              <a:spcBef>
                <a:spcPts val="0"/>
              </a:spcBef>
              <a:spcAft>
                <a:spcPts val="0"/>
              </a:spcAft>
              <a:buClr>
                <a:srgbClr val="EF9B11"/>
              </a:buClr>
              <a:defRPr/>
            </a:pPr>
            <a:r>
              <a:rPr lang="ru-RU" sz="1800" b="1" dirty="0">
                <a:solidFill>
                  <a:schemeClr val="bg1"/>
                </a:solidFill>
                <a:latin typeface="Arial"/>
              </a:rPr>
              <a:t>+10% </a:t>
            </a:r>
          </a:p>
          <a:p>
            <a:pPr algn="ctr" defTabSz="914309" eaLnBrk="1" fontAlgn="auto" hangingPunct="1">
              <a:spcBef>
                <a:spcPts val="0"/>
              </a:spcBef>
              <a:spcAft>
                <a:spcPts val="0"/>
              </a:spcAft>
              <a:buClr>
                <a:srgbClr val="EF9B11"/>
              </a:buClr>
              <a:defRPr/>
            </a:pPr>
            <a:r>
              <a:rPr lang="ru-RU" sz="1400" b="1" dirty="0">
                <a:solidFill>
                  <a:srgbClr val="696464"/>
                </a:solidFill>
                <a:latin typeface="Arial"/>
              </a:rPr>
              <a:t>2015</a:t>
            </a:r>
          </a:p>
        </p:txBody>
      </p:sp>
      <p:sp>
        <p:nvSpPr>
          <p:cNvPr id="45" name="Овал 44">
            <a:extLst>
              <a:ext uri="{FF2B5EF4-FFF2-40B4-BE49-F238E27FC236}">
                <a16:creationId xmlns:a16="http://schemas.microsoft.com/office/drawing/2014/main" id="{F7BA7477-924F-422A-BA46-0EF6A155322A}"/>
              </a:ext>
            </a:extLst>
          </p:cNvPr>
          <p:cNvSpPr/>
          <p:nvPr/>
        </p:nvSpPr>
        <p:spPr>
          <a:xfrm>
            <a:off x="4423387" y="2701989"/>
            <a:ext cx="1440000" cy="720000"/>
          </a:xfrm>
          <a:prstGeom prst="ellipse">
            <a:avLst/>
          </a:prstGeom>
          <a:solidFill>
            <a:srgbClr val="FF82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1" fontAlgn="auto" hangingPunct="1">
              <a:spcBef>
                <a:spcPts val="0"/>
              </a:spcBef>
              <a:spcAft>
                <a:spcPts val="0"/>
              </a:spcAft>
              <a:buClr>
                <a:srgbClr val="EF9B11"/>
              </a:buClr>
              <a:defRPr/>
            </a:pPr>
            <a:r>
              <a:rPr lang="ru-RU" sz="1800" b="1" dirty="0">
                <a:solidFill>
                  <a:schemeClr val="bg1"/>
                </a:solidFill>
                <a:latin typeface="Arial"/>
              </a:rPr>
              <a:t>+</a:t>
            </a:r>
            <a:r>
              <a:rPr lang="en-US" sz="1800" b="1">
                <a:solidFill>
                  <a:schemeClr val="bg1"/>
                </a:solidFill>
                <a:latin typeface="Arial"/>
              </a:rPr>
              <a:t>9</a:t>
            </a:r>
            <a:r>
              <a:rPr lang="ru-RU" sz="1800" b="1">
                <a:solidFill>
                  <a:schemeClr val="bg1"/>
                </a:solidFill>
                <a:latin typeface="Arial"/>
              </a:rPr>
              <a:t>% </a:t>
            </a:r>
            <a:endParaRPr lang="ru-RU" sz="1800" b="1" dirty="0">
              <a:solidFill>
                <a:schemeClr val="bg1"/>
              </a:solidFill>
              <a:latin typeface="Arial"/>
            </a:endParaRPr>
          </a:p>
          <a:p>
            <a:pPr algn="ctr" defTabSz="914309" eaLnBrk="1" fontAlgn="auto" hangingPunct="1">
              <a:spcBef>
                <a:spcPts val="0"/>
              </a:spcBef>
              <a:spcAft>
                <a:spcPts val="0"/>
              </a:spcAft>
              <a:buClr>
                <a:srgbClr val="EF9B11"/>
              </a:buClr>
              <a:defRPr/>
            </a:pPr>
            <a:r>
              <a:rPr lang="ru-RU" sz="1400" b="1" dirty="0">
                <a:solidFill>
                  <a:srgbClr val="696464"/>
                </a:solidFill>
                <a:latin typeface="Arial"/>
              </a:rPr>
              <a:t>2016</a:t>
            </a:r>
          </a:p>
        </p:txBody>
      </p:sp>
      <p:cxnSp>
        <p:nvCxnSpPr>
          <p:cNvPr id="46" name="Прямая со стрелкой 45">
            <a:extLst>
              <a:ext uri="{FF2B5EF4-FFF2-40B4-BE49-F238E27FC236}">
                <a16:creationId xmlns:a16="http://schemas.microsoft.com/office/drawing/2014/main" id="{89146F96-4468-4C2B-AA29-14332F104C1A}"/>
              </a:ext>
            </a:extLst>
          </p:cNvPr>
          <p:cNvCxnSpPr>
            <a:cxnSpLocks/>
          </p:cNvCxnSpPr>
          <p:nvPr/>
        </p:nvCxnSpPr>
        <p:spPr>
          <a:xfrm flipV="1">
            <a:off x="3698048" y="3536116"/>
            <a:ext cx="0" cy="42267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a:extLst>
              <a:ext uri="{FF2B5EF4-FFF2-40B4-BE49-F238E27FC236}">
                <a16:creationId xmlns:a16="http://schemas.microsoft.com/office/drawing/2014/main" id="{4519941A-D130-499D-A70D-5D592FF8B9FB}"/>
              </a:ext>
            </a:extLst>
          </p:cNvPr>
          <p:cNvCxnSpPr>
            <a:cxnSpLocks/>
          </p:cNvCxnSpPr>
          <p:nvPr/>
        </p:nvCxnSpPr>
        <p:spPr>
          <a:xfrm flipV="1">
            <a:off x="5508321" y="2850653"/>
            <a:ext cx="0" cy="42267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8" name="Овал 47">
            <a:extLst>
              <a:ext uri="{FF2B5EF4-FFF2-40B4-BE49-F238E27FC236}">
                <a16:creationId xmlns:a16="http://schemas.microsoft.com/office/drawing/2014/main" id="{99BB273F-BEA2-422E-84B7-8F03D3DED6C4}"/>
              </a:ext>
            </a:extLst>
          </p:cNvPr>
          <p:cNvSpPr/>
          <p:nvPr/>
        </p:nvSpPr>
        <p:spPr>
          <a:xfrm>
            <a:off x="6210407" y="2064874"/>
            <a:ext cx="1440000" cy="720000"/>
          </a:xfrm>
          <a:prstGeom prst="ellipse">
            <a:avLst/>
          </a:prstGeom>
          <a:solidFill>
            <a:srgbClr val="FF82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1" fontAlgn="auto" hangingPunct="1">
              <a:spcBef>
                <a:spcPts val="0"/>
              </a:spcBef>
              <a:spcAft>
                <a:spcPts val="0"/>
              </a:spcAft>
              <a:buClr>
                <a:srgbClr val="EF9B11"/>
              </a:buClr>
              <a:defRPr/>
            </a:pPr>
            <a:r>
              <a:rPr lang="ru-RU" sz="1800" b="1" dirty="0">
                <a:solidFill>
                  <a:schemeClr val="bg1"/>
                </a:solidFill>
                <a:latin typeface="Arial"/>
              </a:rPr>
              <a:t>+</a:t>
            </a:r>
            <a:r>
              <a:rPr lang="en-US" sz="1800" b="1" dirty="0">
                <a:solidFill>
                  <a:schemeClr val="bg1"/>
                </a:solidFill>
                <a:latin typeface="Arial"/>
              </a:rPr>
              <a:t>8</a:t>
            </a:r>
            <a:r>
              <a:rPr lang="ru-RU" sz="1800" b="1" dirty="0">
                <a:solidFill>
                  <a:schemeClr val="bg1"/>
                </a:solidFill>
                <a:latin typeface="Arial"/>
              </a:rPr>
              <a:t>% </a:t>
            </a:r>
          </a:p>
          <a:p>
            <a:pPr algn="ctr" defTabSz="914309" eaLnBrk="1" fontAlgn="auto" hangingPunct="1">
              <a:spcBef>
                <a:spcPts val="0"/>
              </a:spcBef>
              <a:spcAft>
                <a:spcPts val="0"/>
              </a:spcAft>
              <a:buClr>
                <a:srgbClr val="EF9B11"/>
              </a:buClr>
              <a:defRPr/>
            </a:pPr>
            <a:r>
              <a:rPr lang="ru-RU" sz="1400" b="1" dirty="0">
                <a:solidFill>
                  <a:srgbClr val="696464"/>
                </a:solidFill>
                <a:latin typeface="Arial"/>
              </a:rPr>
              <a:t>2017</a:t>
            </a:r>
          </a:p>
        </p:txBody>
      </p:sp>
      <p:sp>
        <p:nvSpPr>
          <p:cNvPr id="49" name="Овал 48">
            <a:extLst>
              <a:ext uri="{FF2B5EF4-FFF2-40B4-BE49-F238E27FC236}">
                <a16:creationId xmlns:a16="http://schemas.microsoft.com/office/drawing/2014/main" id="{AA861EFF-D13F-4717-B68A-2B620F9447EF}"/>
              </a:ext>
            </a:extLst>
          </p:cNvPr>
          <p:cNvSpPr/>
          <p:nvPr/>
        </p:nvSpPr>
        <p:spPr>
          <a:xfrm>
            <a:off x="7991532" y="1833838"/>
            <a:ext cx="1440000" cy="720000"/>
          </a:xfrm>
          <a:prstGeom prst="ellipse">
            <a:avLst/>
          </a:prstGeom>
          <a:solidFill>
            <a:srgbClr val="FF82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1" fontAlgn="auto" hangingPunct="1">
              <a:spcBef>
                <a:spcPts val="0"/>
              </a:spcBef>
              <a:spcAft>
                <a:spcPts val="0"/>
              </a:spcAft>
              <a:buClr>
                <a:srgbClr val="EF9B11"/>
              </a:buClr>
              <a:defRPr/>
            </a:pPr>
            <a:r>
              <a:rPr lang="ru-RU" sz="1800" b="1" dirty="0">
                <a:solidFill>
                  <a:schemeClr val="bg1"/>
                </a:solidFill>
                <a:latin typeface="Arial"/>
              </a:rPr>
              <a:t>+</a:t>
            </a:r>
            <a:r>
              <a:rPr lang="en-US" b="1" dirty="0">
                <a:solidFill>
                  <a:schemeClr val="bg1"/>
                </a:solidFill>
                <a:latin typeface="Arial"/>
              </a:rPr>
              <a:t>3</a:t>
            </a:r>
            <a:r>
              <a:rPr lang="ru-RU" sz="1800" b="1" dirty="0">
                <a:solidFill>
                  <a:schemeClr val="bg1"/>
                </a:solidFill>
                <a:latin typeface="Arial"/>
              </a:rPr>
              <a:t>% </a:t>
            </a:r>
          </a:p>
          <a:p>
            <a:pPr algn="ctr" defTabSz="914309" eaLnBrk="1" fontAlgn="auto" hangingPunct="1">
              <a:spcBef>
                <a:spcPts val="0"/>
              </a:spcBef>
              <a:spcAft>
                <a:spcPts val="0"/>
              </a:spcAft>
              <a:buClr>
                <a:srgbClr val="EF9B11"/>
              </a:buClr>
              <a:defRPr/>
            </a:pPr>
            <a:r>
              <a:rPr lang="ru-RU" sz="1400" b="1" dirty="0">
                <a:solidFill>
                  <a:srgbClr val="696464"/>
                </a:solidFill>
                <a:latin typeface="Arial"/>
              </a:rPr>
              <a:t>2018</a:t>
            </a:r>
          </a:p>
        </p:txBody>
      </p:sp>
      <p:sp>
        <p:nvSpPr>
          <p:cNvPr id="50" name="Овал 49">
            <a:extLst>
              <a:ext uri="{FF2B5EF4-FFF2-40B4-BE49-F238E27FC236}">
                <a16:creationId xmlns:a16="http://schemas.microsoft.com/office/drawing/2014/main" id="{5A15C817-2D85-44B3-A4AB-B830B22C017F}"/>
              </a:ext>
            </a:extLst>
          </p:cNvPr>
          <p:cNvSpPr/>
          <p:nvPr/>
        </p:nvSpPr>
        <p:spPr>
          <a:xfrm>
            <a:off x="9725054" y="1659580"/>
            <a:ext cx="1440000" cy="720000"/>
          </a:xfrm>
          <a:prstGeom prst="ellipse">
            <a:avLst/>
          </a:prstGeom>
          <a:solidFill>
            <a:srgbClr val="FF82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1" fontAlgn="auto" hangingPunct="1">
              <a:spcBef>
                <a:spcPts val="0"/>
              </a:spcBef>
              <a:spcAft>
                <a:spcPts val="0"/>
              </a:spcAft>
              <a:buClr>
                <a:srgbClr val="EF9B11"/>
              </a:buClr>
              <a:defRPr/>
            </a:pPr>
            <a:r>
              <a:rPr lang="ru-RU" sz="1800" b="1" dirty="0">
                <a:solidFill>
                  <a:schemeClr val="bg1"/>
                </a:solidFill>
                <a:latin typeface="Arial"/>
              </a:rPr>
              <a:t>+2% </a:t>
            </a:r>
          </a:p>
          <a:p>
            <a:pPr algn="ctr" defTabSz="914309" eaLnBrk="1" fontAlgn="auto" hangingPunct="1">
              <a:spcBef>
                <a:spcPts val="0"/>
              </a:spcBef>
              <a:spcAft>
                <a:spcPts val="0"/>
              </a:spcAft>
              <a:buClr>
                <a:srgbClr val="EF9B11"/>
              </a:buClr>
              <a:defRPr/>
            </a:pPr>
            <a:r>
              <a:rPr lang="ru-RU" sz="1400" b="1" dirty="0">
                <a:solidFill>
                  <a:srgbClr val="696464"/>
                </a:solidFill>
                <a:latin typeface="Arial"/>
              </a:rPr>
              <a:t>2019</a:t>
            </a:r>
          </a:p>
        </p:txBody>
      </p:sp>
      <p:cxnSp>
        <p:nvCxnSpPr>
          <p:cNvPr id="51" name="Прямая со стрелкой 50">
            <a:extLst>
              <a:ext uri="{FF2B5EF4-FFF2-40B4-BE49-F238E27FC236}">
                <a16:creationId xmlns:a16="http://schemas.microsoft.com/office/drawing/2014/main" id="{D4112FB5-762E-4756-AE96-CF839FA1168B}"/>
              </a:ext>
            </a:extLst>
          </p:cNvPr>
          <p:cNvCxnSpPr>
            <a:cxnSpLocks/>
          </p:cNvCxnSpPr>
          <p:nvPr/>
        </p:nvCxnSpPr>
        <p:spPr>
          <a:xfrm flipV="1">
            <a:off x="7369800" y="2213538"/>
            <a:ext cx="0" cy="42267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a:extLst>
              <a:ext uri="{FF2B5EF4-FFF2-40B4-BE49-F238E27FC236}">
                <a16:creationId xmlns:a16="http://schemas.microsoft.com/office/drawing/2014/main" id="{E92FFAA0-0F13-4EDD-9E29-8211098E3881}"/>
              </a:ext>
            </a:extLst>
          </p:cNvPr>
          <p:cNvCxnSpPr>
            <a:cxnSpLocks/>
          </p:cNvCxnSpPr>
          <p:nvPr/>
        </p:nvCxnSpPr>
        <p:spPr>
          <a:xfrm flipV="1">
            <a:off x="9133416" y="1987682"/>
            <a:ext cx="0" cy="42267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a:extLst>
              <a:ext uri="{FF2B5EF4-FFF2-40B4-BE49-F238E27FC236}">
                <a16:creationId xmlns:a16="http://schemas.microsoft.com/office/drawing/2014/main" id="{83F299AE-55E4-489B-B978-8268D876BBA1}"/>
              </a:ext>
            </a:extLst>
          </p:cNvPr>
          <p:cNvCxnSpPr>
            <a:cxnSpLocks/>
          </p:cNvCxnSpPr>
          <p:nvPr/>
        </p:nvCxnSpPr>
        <p:spPr>
          <a:xfrm flipV="1">
            <a:off x="10785038" y="1803064"/>
            <a:ext cx="0" cy="42267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967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F66BDD-B017-884B-B7E1-76C58886E8FD}"/>
              </a:ext>
            </a:extLst>
          </p:cNvPr>
          <p:cNvSpPr/>
          <p:nvPr/>
        </p:nvSpPr>
        <p:spPr>
          <a:xfrm>
            <a:off x="193966" y="301109"/>
            <a:ext cx="11736097" cy="830997"/>
          </a:xfrm>
          <a:prstGeom prst="rect">
            <a:avLst/>
          </a:prstGeom>
        </p:spPr>
        <p:txBody>
          <a:bodyPr wrap="square">
            <a:spAutoFit/>
          </a:bodyPr>
          <a:lstStyle/>
          <a:p>
            <a:pPr lvl="0">
              <a:spcBef>
                <a:spcPct val="0"/>
              </a:spcBef>
              <a:defRPr/>
            </a:pPr>
            <a:r>
              <a:rPr lang="ru-RU" sz="2400" b="1" dirty="0">
                <a:solidFill>
                  <a:prstClr val="black"/>
                </a:solidFill>
                <a:latin typeface="Arial" panose="020B0604020202020204" pitchFamily="34" charset="0"/>
                <a:cs typeface="Arial" panose="020B0604020202020204" pitchFamily="34" charset="0"/>
              </a:rPr>
              <a:t>Оптимизаторы и Черри-</a:t>
            </a:r>
            <a:r>
              <a:rPr lang="ru-RU" sz="2400" b="1" dirty="0" err="1">
                <a:solidFill>
                  <a:prstClr val="black"/>
                </a:solidFill>
                <a:latin typeface="Arial" panose="020B0604020202020204" pitchFamily="34" charset="0"/>
                <a:cs typeface="Arial" panose="020B0604020202020204" pitchFamily="34" charset="0"/>
              </a:rPr>
              <a:t>пикеры</a:t>
            </a:r>
            <a:r>
              <a:rPr lang="ru-RU" sz="2400" b="1" dirty="0">
                <a:solidFill>
                  <a:prstClr val="black"/>
                </a:solidFill>
                <a:latin typeface="Arial" panose="020B0604020202020204" pitchFamily="34" charset="0"/>
                <a:cs typeface="Arial" panose="020B0604020202020204" pitchFamily="34" charset="0"/>
              </a:rPr>
              <a:t> станут основными покупательскими сегментами в ближайшие несколько лет</a:t>
            </a:r>
          </a:p>
        </p:txBody>
      </p:sp>
      <p:sp>
        <p:nvSpPr>
          <p:cNvPr id="54" name="Прямоугольник 53">
            <a:extLst>
              <a:ext uri="{FF2B5EF4-FFF2-40B4-BE49-F238E27FC236}">
                <a16:creationId xmlns:a16="http://schemas.microsoft.com/office/drawing/2014/main" id="{31B559BE-8F99-4157-A962-AFAF0F927669}"/>
              </a:ext>
            </a:extLst>
          </p:cNvPr>
          <p:cNvSpPr/>
          <p:nvPr/>
        </p:nvSpPr>
        <p:spPr>
          <a:xfrm>
            <a:off x="1525004" y="2506534"/>
            <a:ext cx="1893879" cy="738664"/>
          </a:xfrm>
          <a:prstGeom prst="rect">
            <a:avLst/>
          </a:prstGeom>
        </p:spPr>
        <p:txBody>
          <a:bodyPr wrap="square">
            <a:spAutoFit/>
          </a:bodyPr>
          <a:lstStyle/>
          <a:p>
            <a:pPr>
              <a:defRPr/>
            </a:pPr>
            <a:r>
              <a:rPr lang="ru-RU" sz="1400" dirty="0">
                <a:solidFill>
                  <a:prstClr val="white">
                    <a:lumMod val="50000"/>
                  </a:prstClr>
                </a:solidFill>
                <a:latin typeface="Arial" panose="020B0604020202020204" pitchFamily="34" charset="0"/>
                <a:cs typeface="Arial" panose="020B0604020202020204" pitchFamily="34" charset="0"/>
              </a:rPr>
              <a:t>Теперь я покупаю более дешевые бренды</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55" name="Прямоугольник 54">
            <a:extLst>
              <a:ext uri="{FF2B5EF4-FFF2-40B4-BE49-F238E27FC236}">
                <a16:creationId xmlns:a16="http://schemas.microsoft.com/office/drawing/2014/main" id="{FF95FA86-7A93-41CD-AB73-515F305591CE}"/>
              </a:ext>
            </a:extLst>
          </p:cNvPr>
          <p:cNvSpPr/>
          <p:nvPr/>
        </p:nvSpPr>
        <p:spPr>
          <a:xfrm>
            <a:off x="3432241" y="2506534"/>
            <a:ext cx="2052000" cy="936000"/>
          </a:xfrm>
          <a:prstGeom prst="rect">
            <a:avLst/>
          </a:prstGeom>
        </p:spPr>
        <p:txBody>
          <a:bodyPr wrap="square">
            <a:spAutoFit/>
          </a:bodyPr>
          <a:lstStyle/>
          <a:p>
            <a:pPr>
              <a:defRPr/>
            </a:pPr>
            <a:r>
              <a:rPr lang="ru-RU" sz="1400" dirty="0">
                <a:solidFill>
                  <a:prstClr val="white">
                    <a:lumMod val="50000"/>
                  </a:prstClr>
                </a:solidFill>
                <a:latin typeface="Arial" panose="020B0604020202020204" pitchFamily="34" charset="0"/>
                <a:cs typeface="Arial" panose="020B0604020202020204" pitchFamily="34" charset="0"/>
              </a:rPr>
              <a:t>Покупаю только те товары, которые я точно буду использовать</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56" name="Прямоугольник 55">
            <a:extLst>
              <a:ext uri="{FF2B5EF4-FFF2-40B4-BE49-F238E27FC236}">
                <a16:creationId xmlns:a16="http://schemas.microsoft.com/office/drawing/2014/main" id="{FE4FCDF3-9148-43B5-A17F-0691C18DB91D}"/>
              </a:ext>
            </a:extLst>
          </p:cNvPr>
          <p:cNvSpPr/>
          <p:nvPr/>
        </p:nvSpPr>
        <p:spPr>
          <a:xfrm>
            <a:off x="5762626" y="2506534"/>
            <a:ext cx="1786972" cy="738664"/>
          </a:xfrm>
          <a:prstGeom prst="rect">
            <a:avLst/>
          </a:prstGeom>
        </p:spPr>
        <p:txBody>
          <a:bodyPr wrap="square">
            <a:spAutoFit/>
          </a:bodyPr>
          <a:lstStyle/>
          <a:p>
            <a:pPr>
              <a:defRPr/>
            </a:pPr>
            <a:r>
              <a:rPr lang="ru-RU" sz="1400" dirty="0">
                <a:solidFill>
                  <a:prstClr val="white">
                    <a:lumMod val="50000"/>
                  </a:prstClr>
                </a:solidFill>
                <a:latin typeface="Arial" panose="020B0604020202020204" pitchFamily="34" charset="0"/>
                <a:cs typeface="Arial" panose="020B0604020202020204" pitchFamily="34" charset="0"/>
              </a:rPr>
              <a:t>Выбираю товары по скидкам и акциям</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57" name="Прямоугольник 56">
            <a:extLst>
              <a:ext uri="{FF2B5EF4-FFF2-40B4-BE49-F238E27FC236}">
                <a16:creationId xmlns:a16="http://schemas.microsoft.com/office/drawing/2014/main" id="{712D799C-F410-47AD-9171-521948DC0A9B}"/>
              </a:ext>
            </a:extLst>
          </p:cNvPr>
          <p:cNvSpPr/>
          <p:nvPr/>
        </p:nvSpPr>
        <p:spPr>
          <a:xfrm>
            <a:off x="7893915" y="2506534"/>
            <a:ext cx="1721040" cy="738664"/>
          </a:xfrm>
          <a:prstGeom prst="rect">
            <a:avLst/>
          </a:prstGeom>
        </p:spPr>
        <p:txBody>
          <a:bodyPr wrap="square">
            <a:spAutoFit/>
          </a:bodyPr>
          <a:lstStyle/>
          <a:p>
            <a:pPr>
              <a:defRPr/>
            </a:pPr>
            <a:r>
              <a:rPr lang="ru-RU" sz="1400" dirty="0">
                <a:solidFill>
                  <a:prstClr val="white">
                    <a:lumMod val="50000"/>
                  </a:prstClr>
                </a:solidFill>
                <a:latin typeface="Arial" panose="020B0604020202020204" pitchFamily="34" charset="0"/>
                <a:cs typeface="Arial" panose="020B0604020202020204" pitchFamily="34" charset="0"/>
              </a:rPr>
              <a:t>Я редко хожу в магазины, чтобы сократить траты</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58" name="Прямоугольник 57">
            <a:extLst>
              <a:ext uri="{FF2B5EF4-FFF2-40B4-BE49-F238E27FC236}">
                <a16:creationId xmlns:a16="http://schemas.microsoft.com/office/drawing/2014/main" id="{81BCB676-8A56-4655-B12D-67D7DB894DB9}"/>
              </a:ext>
            </a:extLst>
          </p:cNvPr>
          <p:cNvSpPr/>
          <p:nvPr/>
        </p:nvSpPr>
        <p:spPr>
          <a:xfrm>
            <a:off x="9959271" y="2506534"/>
            <a:ext cx="1721039" cy="954107"/>
          </a:xfrm>
          <a:prstGeom prst="rect">
            <a:avLst/>
          </a:prstGeom>
        </p:spPr>
        <p:txBody>
          <a:bodyPr wrap="square">
            <a:spAutoFit/>
          </a:bodyPr>
          <a:lstStyle/>
          <a:p>
            <a:pPr>
              <a:defRPr/>
            </a:pPr>
            <a:r>
              <a:rPr lang="ru-RU" sz="1400" dirty="0">
                <a:solidFill>
                  <a:prstClr val="white">
                    <a:lumMod val="50000"/>
                  </a:prstClr>
                </a:solidFill>
                <a:latin typeface="Arial" panose="020B0604020202020204" pitchFamily="34" charset="0"/>
                <a:cs typeface="Arial" panose="020B0604020202020204" pitchFamily="34" charset="0"/>
              </a:rPr>
              <a:t>Я готов платить за высокий уровень качества и обслуживания</a:t>
            </a:r>
            <a:r>
              <a:rPr lang="en-US" sz="1400" dirty="0">
                <a:solidFill>
                  <a:prstClr val="white">
                    <a:lumMod val="50000"/>
                  </a:prstClr>
                </a:solidFill>
                <a:latin typeface="Arial" panose="020B0604020202020204" pitchFamily="34" charset="0"/>
                <a:cs typeface="Arial" panose="020B0604020202020204" pitchFamily="34" charset="0"/>
              </a:rPr>
              <a:t>…</a:t>
            </a:r>
            <a:endParaRPr lang="ru-RU" sz="1400" dirty="0">
              <a:solidFill>
                <a:prstClr val="white">
                  <a:lumMod val="50000"/>
                </a:prstClr>
              </a:solidFill>
              <a:latin typeface="Arial" panose="020B0604020202020204" pitchFamily="34" charset="0"/>
              <a:cs typeface="Arial" panose="020B0604020202020204" pitchFamily="34" charset="0"/>
            </a:endParaRPr>
          </a:p>
        </p:txBody>
      </p:sp>
      <p:sp>
        <p:nvSpPr>
          <p:cNvPr id="66" name="Прямоугольник: скругленные углы 7">
            <a:extLst>
              <a:ext uri="{FF2B5EF4-FFF2-40B4-BE49-F238E27FC236}">
                <a16:creationId xmlns:a16="http://schemas.microsoft.com/office/drawing/2014/main" id="{F216C7F5-6F2B-4C79-ACDD-5C2EC8F33CC5}"/>
              </a:ext>
            </a:extLst>
          </p:cNvPr>
          <p:cNvSpPr/>
          <p:nvPr/>
        </p:nvSpPr>
        <p:spPr>
          <a:xfrm>
            <a:off x="1299198" y="4275754"/>
            <a:ext cx="10381112" cy="864000"/>
          </a:xfrm>
          <a:prstGeom prst="roundRect">
            <a:avLst>
              <a:gd name="adj" fmla="val 36832"/>
            </a:avLst>
          </a:prstGeom>
          <a:solidFill>
            <a:sysClr val="window" lastClr="FFFFFF"/>
          </a:solidFill>
          <a:ln w="28575" cap="flat" cmpd="sng" algn="ctr">
            <a:noFill/>
            <a:prstDash val="dash"/>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FFFFFF"/>
              </a:solidFill>
              <a:effectLst/>
              <a:uLnTx/>
              <a:uFillTx/>
              <a:latin typeface="Arial"/>
            </a:endParaRPr>
          </a:p>
        </p:txBody>
      </p:sp>
      <p:sp>
        <p:nvSpPr>
          <p:cNvPr id="67" name="Прямоугольник: скругленные углы 7">
            <a:extLst>
              <a:ext uri="{FF2B5EF4-FFF2-40B4-BE49-F238E27FC236}">
                <a16:creationId xmlns:a16="http://schemas.microsoft.com/office/drawing/2014/main" id="{6FB6D0F0-B542-40AC-8271-7F1665755526}"/>
              </a:ext>
            </a:extLst>
          </p:cNvPr>
          <p:cNvSpPr/>
          <p:nvPr/>
        </p:nvSpPr>
        <p:spPr>
          <a:xfrm>
            <a:off x="1299198" y="5324284"/>
            <a:ext cx="10381112" cy="720000"/>
          </a:xfrm>
          <a:prstGeom prst="roundRect">
            <a:avLst>
              <a:gd name="adj" fmla="val 36832"/>
            </a:avLst>
          </a:prstGeom>
          <a:solidFill>
            <a:sysClr val="window" lastClr="FFFFFF"/>
          </a:solidFill>
          <a:ln w="38100" cap="flat" cmpd="sng" algn="ctr">
            <a:solidFill>
              <a:srgbClr val="C00000"/>
            </a:solidFill>
            <a:prstDash val="dash"/>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FFFFFF"/>
              </a:solidFill>
              <a:effectLst/>
              <a:uLnTx/>
              <a:uFillTx/>
              <a:latin typeface="Arial"/>
            </a:endParaRPr>
          </a:p>
        </p:txBody>
      </p:sp>
      <p:sp>
        <p:nvSpPr>
          <p:cNvPr id="68" name="TextBox 67">
            <a:extLst>
              <a:ext uri="{FF2B5EF4-FFF2-40B4-BE49-F238E27FC236}">
                <a16:creationId xmlns:a16="http://schemas.microsoft.com/office/drawing/2014/main" id="{A0B0FD7D-FF25-41B4-AA3B-66E07FC66E8D}"/>
              </a:ext>
            </a:extLst>
          </p:cNvPr>
          <p:cNvSpPr txBox="1"/>
          <p:nvPr/>
        </p:nvSpPr>
        <p:spPr>
          <a:xfrm>
            <a:off x="5498532" y="5362424"/>
            <a:ext cx="2052000" cy="648000"/>
          </a:xfrm>
          <a:prstGeom prst="rect">
            <a:avLst/>
          </a:prstGeom>
          <a:noFill/>
        </p:spPr>
        <p:txBody>
          <a:bodyPr wrap="square" rtlCol="0" anchor="ctr">
            <a:spAutoFit/>
          </a:bodyPr>
          <a:lstStyle/>
          <a:p>
            <a:pPr algn="ctr" defTabSz="914377">
              <a:defRPr/>
            </a:pPr>
            <a:r>
              <a:rPr lang="ru-RU" sz="3600" b="1" dirty="0">
                <a:solidFill>
                  <a:srgbClr val="C00000"/>
                </a:solidFill>
                <a:latin typeface="Arial"/>
                <a:cs typeface="Arial" pitchFamily="34" charset="0"/>
              </a:rPr>
              <a:t>26%</a:t>
            </a:r>
            <a:endParaRPr lang="ru-RU" sz="3600" b="1" baseline="30000" dirty="0">
              <a:solidFill>
                <a:srgbClr val="C00000"/>
              </a:solidFill>
              <a:latin typeface="Arial"/>
              <a:cs typeface="Arial" pitchFamily="34" charset="0"/>
            </a:endParaRPr>
          </a:p>
        </p:txBody>
      </p:sp>
      <p:sp>
        <p:nvSpPr>
          <p:cNvPr id="69" name="TextBox 68">
            <a:extLst>
              <a:ext uri="{FF2B5EF4-FFF2-40B4-BE49-F238E27FC236}">
                <a16:creationId xmlns:a16="http://schemas.microsoft.com/office/drawing/2014/main" id="{46E0ACDC-E49C-45ED-A134-95DD2D317A14}"/>
              </a:ext>
            </a:extLst>
          </p:cNvPr>
          <p:cNvSpPr txBox="1"/>
          <p:nvPr/>
        </p:nvSpPr>
        <p:spPr>
          <a:xfrm>
            <a:off x="1375462"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33%</a:t>
            </a:r>
            <a:endParaRPr lang="ru-RU" sz="4400" b="1" kern="0" baseline="30000" dirty="0">
              <a:solidFill>
                <a:srgbClr val="FF8200"/>
              </a:solidFill>
              <a:latin typeface="Arial"/>
              <a:cs typeface="Arial" panose="020B0604020202020204" pitchFamily="34" charset="0"/>
            </a:endParaRPr>
          </a:p>
        </p:txBody>
      </p:sp>
      <p:sp>
        <p:nvSpPr>
          <p:cNvPr id="70" name="TextBox 69">
            <a:extLst>
              <a:ext uri="{FF2B5EF4-FFF2-40B4-BE49-F238E27FC236}">
                <a16:creationId xmlns:a16="http://schemas.microsoft.com/office/drawing/2014/main" id="{317C16B0-1B83-495A-A708-E1120AA48B66}"/>
              </a:ext>
            </a:extLst>
          </p:cNvPr>
          <p:cNvSpPr txBox="1"/>
          <p:nvPr/>
        </p:nvSpPr>
        <p:spPr>
          <a:xfrm>
            <a:off x="3438674"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22%</a:t>
            </a:r>
            <a:endParaRPr lang="ru-RU" sz="4400" b="1" kern="0" baseline="30000" dirty="0">
              <a:solidFill>
                <a:srgbClr val="FF8200"/>
              </a:solidFill>
              <a:latin typeface="Arial"/>
              <a:cs typeface="Arial" panose="020B0604020202020204" pitchFamily="34" charset="0"/>
            </a:endParaRPr>
          </a:p>
        </p:txBody>
      </p:sp>
      <p:sp>
        <p:nvSpPr>
          <p:cNvPr id="71" name="TextBox 70">
            <a:extLst>
              <a:ext uri="{FF2B5EF4-FFF2-40B4-BE49-F238E27FC236}">
                <a16:creationId xmlns:a16="http://schemas.microsoft.com/office/drawing/2014/main" id="{0FD6A26A-595C-4B5B-AD89-4EFFD631F60F}"/>
              </a:ext>
            </a:extLst>
          </p:cNvPr>
          <p:cNvSpPr txBox="1"/>
          <p:nvPr/>
        </p:nvSpPr>
        <p:spPr>
          <a:xfrm>
            <a:off x="5501886"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17%</a:t>
            </a:r>
            <a:endParaRPr lang="ru-RU" sz="4400" b="1" kern="0" baseline="30000" dirty="0">
              <a:solidFill>
                <a:srgbClr val="FF8200"/>
              </a:solidFill>
              <a:latin typeface="Arial"/>
              <a:cs typeface="Arial" panose="020B0604020202020204" pitchFamily="34" charset="0"/>
            </a:endParaRPr>
          </a:p>
        </p:txBody>
      </p:sp>
      <p:sp>
        <p:nvSpPr>
          <p:cNvPr id="72" name="TextBox 71">
            <a:extLst>
              <a:ext uri="{FF2B5EF4-FFF2-40B4-BE49-F238E27FC236}">
                <a16:creationId xmlns:a16="http://schemas.microsoft.com/office/drawing/2014/main" id="{3A0F5B84-E824-442A-8B89-47ED13DE6073}"/>
              </a:ext>
            </a:extLst>
          </p:cNvPr>
          <p:cNvSpPr txBox="1"/>
          <p:nvPr/>
        </p:nvSpPr>
        <p:spPr>
          <a:xfrm>
            <a:off x="7565098"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12%</a:t>
            </a:r>
            <a:endParaRPr lang="ru-RU" sz="4400" b="1" kern="0" baseline="30000" dirty="0">
              <a:solidFill>
                <a:srgbClr val="FF8200"/>
              </a:solidFill>
              <a:latin typeface="Arial"/>
              <a:cs typeface="Arial" panose="020B0604020202020204" pitchFamily="34" charset="0"/>
            </a:endParaRPr>
          </a:p>
        </p:txBody>
      </p:sp>
      <p:sp>
        <p:nvSpPr>
          <p:cNvPr id="73" name="TextBox 72">
            <a:extLst>
              <a:ext uri="{FF2B5EF4-FFF2-40B4-BE49-F238E27FC236}">
                <a16:creationId xmlns:a16="http://schemas.microsoft.com/office/drawing/2014/main" id="{C8509DA1-B3EA-424B-AE61-70C00F97B71A}"/>
              </a:ext>
            </a:extLst>
          </p:cNvPr>
          <p:cNvSpPr txBox="1"/>
          <p:nvPr/>
        </p:nvSpPr>
        <p:spPr>
          <a:xfrm>
            <a:off x="9628310" y="4319154"/>
            <a:ext cx="2052000" cy="769441"/>
          </a:xfrm>
          <a:prstGeom prst="rect">
            <a:avLst/>
          </a:prstGeom>
          <a:noFill/>
        </p:spPr>
        <p:txBody>
          <a:bodyPr wrap="square" rtlCol="0" anchor="ctr">
            <a:spAutoFit/>
          </a:bodyPr>
          <a:lstStyle/>
          <a:p>
            <a:pPr algn="ctr" defTabSz="914377">
              <a:defRPr/>
            </a:pPr>
            <a:r>
              <a:rPr lang="ru-RU" sz="4400" b="1" kern="0" dirty="0">
                <a:solidFill>
                  <a:srgbClr val="FF8200"/>
                </a:solidFill>
                <a:latin typeface="Arial"/>
                <a:cs typeface="Arial" panose="020B0604020202020204" pitchFamily="34" charset="0"/>
              </a:rPr>
              <a:t>16%</a:t>
            </a:r>
            <a:endParaRPr lang="ru-RU" sz="4400" b="1" kern="0" baseline="30000" dirty="0">
              <a:solidFill>
                <a:srgbClr val="FF8200"/>
              </a:solidFill>
              <a:latin typeface="Arial"/>
              <a:cs typeface="Arial" panose="020B0604020202020204" pitchFamily="34" charset="0"/>
            </a:endParaRPr>
          </a:p>
        </p:txBody>
      </p:sp>
      <p:sp>
        <p:nvSpPr>
          <p:cNvPr id="74" name="TextBox 73">
            <a:extLst>
              <a:ext uri="{FF2B5EF4-FFF2-40B4-BE49-F238E27FC236}">
                <a16:creationId xmlns:a16="http://schemas.microsoft.com/office/drawing/2014/main" id="{BC6558BE-9705-486E-92E6-7D1A64F237DD}"/>
              </a:ext>
            </a:extLst>
          </p:cNvPr>
          <p:cNvSpPr txBox="1"/>
          <p:nvPr/>
        </p:nvSpPr>
        <p:spPr>
          <a:xfrm>
            <a:off x="1372625" y="3601859"/>
            <a:ext cx="2052000" cy="646331"/>
          </a:xfrm>
          <a:prstGeom prst="rect">
            <a:avLst/>
          </a:prstGeom>
          <a:noFill/>
        </p:spPr>
        <p:txBody>
          <a:bodyPr wrap="square" rtlCol="0">
            <a:spAutoFit/>
          </a:bodyPr>
          <a:lstStyle/>
          <a:p>
            <a:pPr algn="ctr" defTabSz="914377">
              <a:defRPr/>
            </a:pPr>
            <a:r>
              <a:rPr lang="ru-RU" sz="3600" b="1" dirty="0">
                <a:solidFill>
                  <a:srgbClr val="EF9B11">
                    <a:lumMod val="40000"/>
                    <a:lumOff val="60000"/>
                  </a:srgbClr>
                </a:solidFill>
                <a:latin typeface="Arial"/>
                <a:cs typeface="Arial" pitchFamily="34" charset="0"/>
              </a:rPr>
              <a:t>23%</a:t>
            </a:r>
          </a:p>
        </p:txBody>
      </p:sp>
      <p:sp>
        <p:nvSpPr>
          <p:cNvPr id="75" name="TextBox 74">
            <a:extLst>
              <a:ext uri="{FF2B5EF4-FFF2-40B4-BE49-F238E27FC236}">
                <a16:creationId xmlns:a16="http://schemas.microsoft.com/office/drawing/2014/main" id="{8FBBCC1B-9330-400A-B84D-424B11A7689E}"/>
              </a:ext>
            </a:extLst>
          </p:cNvPr>
          <p:cNvSpPr txBox="1"/>
          <p:nvPr/>
        </p:nvSpPr>
        <p:spPr>
          <a:xfrm>
            <a:off x="5501089" y="3601859"/>
            <a:ext cx="2052000" cy="646331"/>
          </a:xfrm>
          <a:prstGeom prst="rect">
            <a:avLst/>
          </a:prstGeom>
          <a:noFill/>
        </p:spPr>
        <p:txBody>
          <a:bodyPr wrap="square" rtlCol="0">
            <a:spAutoFit/>
          </a:bodyPr>
          <a:lstStyle/>
          <a:p>
            <a:pPr algn="ctr" defTabSz="914377">
              <a:defRPr/>
            </a:pPr>
            <a:r>
              <a:rPr lang="ru-RU" sz="3600" b="1" dirty="0">
                <a:solidFill>
                  <a:srgbClr val="EF9B11">
                    <a:lumMod val="40000"/>
                    <a:lumOff val="60000"/>
                  </a:srgbClr>
                </a:solidFill>
                <a:latin typeface="Arial"/>
                <a:cs typeface="Arial" pitchFamily="34" charset="0"/>
              </a:rPr>
              <a:t>3%</a:t>
            </a:r>
            <a:endParaRPr lang="ru-RU" sz="3600" b="1" baseline="30000" dirty="0">
              <a:solidFill>
                <a:srgbClr val="EF9B11">
                  <a:lumMod val="40000"/>
                  <a:lumOff val="60000"/>
                </a:srgbClr>
              </a:solidFill>
              <a:latin typeface="Arial"/>
              <a:cs typeface="Arial" pitchFamily="34" charset="0"/>
            </a:endParaRPr>
          </a:p>
        </p:txBody>
      </p:sp>
      <p:sp>
        <p:nvSpPr>
          <p:cNvPr id="76" name="TextBox 75">
            <a:extLst>
              <a:ext uri="{FF2B5EF4-FFF2-40B4-BE49-F238E27FC236}">
                <a16:creationId xmlns:a16="http://schemas.microsoft.com/office/drawing/2014/main" id="{EB2A0FB0-772E-429B-BD30-65CD657AAE2A}"/>
              </a:ext>
            </a:extLst>
          </p:cNvPr>
          <p:cNvSpPr txBox="1"/>
          <p:nvPr/>
        </p:nvSpPr>
        <p:spPr>
          <a:xfrm>
            <a:off x="3436857" y="3601859"/>
            <a:ext cx="2052000" cy="646331"/>
          </a:xfrm>
          <a:prstGeom prst="rect">
            <a:avLst/>
          </a:prstGeom>
          <a:noFill/>
        </p:spPr>
        <p:txBody>
          <a:bodyPr wrap="square" rtlCol="0">
            <a:spAutoFit/>
          </a:bodyPr>
          <a:lstStyle/>
          <a:p>
            <a:pPr algn="ctr" defTabSz="914377">
              <a:defRPr/>
            </a:pPr>
            <a:r>
              <a:rPr lang="ru-RU" sz="3600" b="1" dirty="0">
                <a:solidFill>
                  <a:srgbClr val="EF9B11">
                    <a:lumMod val="40000"/>
                    <a:lumOff val="60000"/>
                  </a:srgbClr>
                </a:solidFill>
                <a:latin typeface="Arial"/>
                <a:cs typeface="Arial" pitchFamily="34" charset="0"/>
              </a:rPr>
              <a:t>32%</a:t>
            </a:r>
            <a:endParaRPr lang="ru-RU" sz="2000" b="1" baseline="30000" dirty="0">
              <a:solidFill>
                <a:srgbClr val="EF9B11">
                  <a:lumMod val="40000"/>
                  <a:lumOff val="60000"/>
                </a:srgbClr>
              </a:solidFill>
              <a:latin typeface="Arial"/>
              <a:cs typeface="Arial" pitchFamily="34" charset="0"/>
            </a:endParaRPr>
          </a:p>
        </p:txBody>
      </p:sp>
      <p:sp>
        <p:nvSpPr>
          <p:cNvPr id="77" name="TextBox 76">
            <a:extLst>
              <a:ext uri="{FF2B5EF4-FFF2-40B4-BE49-F238E27FC236}">
                <a16:creationId xmlns:a16="http://schemas.microsoft.com/office/drawing/2014/main" id="{8313DEDD-38C0-4570-AA95-62E02AB64A64}"/>
              </a:ext>
            </a:extLst>
          </p:cNvPr>
          <p:cNvSpPr txBox="1"/>
          <p:nvPr/>
        </p:nvSpPr>
        <p:spPr>
          <a:xfrm>
            <a:off x="7565321" y="3601859"/>
            <a:ext cx="2052000" cy="646331"/>
          </a:xfrm>
          <a:prstGeom prst="rect">
            <a:avLst/>
          </a:prstGeom>
          <a:noFill/>
        </p:spPr>
        <p:txBody>
          <a:bodyPr wrap="square" rtlCol="0">
            <a:spAutoFit/>
          </a:bodyPr>
          <a:lstStyle/>
          <a:p>
            <a:pPr algn="ctr" defTabSz="914377">
              <a:defRPr/>
            </a:pPr>
            <a:r>
              <a:rPr lang="ru-RU" sz="3600" b="1" dirty="0">
                <a:solidFill>
                  <a:srgbClr val="EF9B11">
                    <a:lumMod val="40000"/>
                    <a:lumOff val="60000"/>
                  </a:srgbClr>
                </a:solidFill>
                <a:latin typeface="Arial"/>
                <a:cs typeface="Arial" pitchFamily="34" charset="0"/>
              </a:rPr>
              <a:t>10% </a:t>
            </a:r>
          </a:p>
        </p:txBody>
      </p:sp>
      <p:sp>
        <p:nvSpPr>
          <p:cNvPr id="78" name="Прямоугольник 77">
            <a:extLst>
              <a:ext uri="{FF2B5EF4-FFF2-40B4-BE49-F238E27FC236}">
                <a16:creationId xmlns:a16="http://schemas.microsoft.com/office/drawing/2014/main" id="{19BE6FD0-A864-4968-B76B-52A913BB18C0}"/>
              </a:ext>
            </a:extLst>
          </p:cNvPr>
          <p:cNvSpPr/>
          <p:nvPr/>
        </p:nvSpPr>
        <p:spPr>
          <a:xfrm>
            <a:off x="10059077" y="3601859"/>
            <a:ext cx="1192955" cy="646331"/>
          </a:xfrm>
          <a:prstGeom prst="rect">
            <a:avLst/>
          </a:prstGeom>
        </p:spPr>
        <p:txBody>
          <a:bodyPr wrap="none">
            <a:spAutoFit/>
          </a:bodyPr>
          <a:lstStyle/>
          <a:p>
            <a:pPr algn="ctr" defTabSz="914377">
              <a:defRPr/>
            </a:pPr>
            <a:r>
              <a:rPr lang="ru-RU" sz="3600" b="1" dirty="0">
                <a:solidFill>
                  <a:srgbClr val="EF9B11">
                    <a:lumMod val="40000"/>
                    <a:lumOff val="60000"/>
                  </a:srgbClr>
                </a:solidFill>
                <a:latin typeface="Arial"/>
                <a:cs typeface="Arial" pitchFamily="34" charset="0"/>
              </a:rPr>
              <a:t>32%</a:t>
            </a:r>
            <a:r>
              <a:rPr lang="ru-RU" sz="3600" b="1" baseline="30000" dirty="0">
                <a:solidFill>
                  <a:srgbClr val="EF9B11">
                    <a:lumMod val="40000"/>
                    <a:lumOff val="60000"/>
                  </a:srgbClr>
                </a:solidFill>
                <a:latin typeface="Arial"/>
                <a:cs typeface="Arial" pitchFamily="34" charset="0"/>
              </a:rPr>
              <a:t> </a:t>
            </a:r>
          </a:p>
        </p:txBody>
      </p:sp>
      <p:sp>
        <p:nvSpPr>
          <p:cNvPr id="79" name="TextBox 78">
            <a:extLst>
              <a:ext uri="{FF2B5EF4-FFF2-40B4-BE49-F238E27FC236}">
                <a16:creationId xmlns:a16="http://schemas.microsoft.com/office/drawing/2014/main" id="{777342C1-034E-44A1-8491-5C5B2299E7E3}"/>
              </a:ext>
            </a:extLst>
          </p:cNvPr>
          <p:cNvSpPr txBox="1"/>
          <p:nvPr/>
        </p:nvSpPr>
        <p:spPr>
          <a:xfrm>
            <a:off x="1374148" y="5362424"/>
            <a:ext cx="2052000" cy="648000"/>
          </a:xfrm>
          <a:prstGeom prst="rect">
            <a:avLst/>
          </a:prstGeom>
          <a:noFill/>
        </p:spPr>
        <p:txBody>
          <a:bodyPr wrap="square" rtlCol="0" anchor="ctr">
            <a:spAutoFit/>
          </a:bodyPr>
          <a:lstStyle/>
          <a:p>
            <a:pPr algn="ctr" defTabSz="914377">
              <a:defRPr/>
            </a:pPr>
            <a:r>
              <a:rPr lang="en-US" sz="3600" b="1" dirty="0">
                <a:solidFill>
                  <a:srgbClr val="C00000"/>
                </a:solidFill>
                <a:latin typeface="Arial"/>
                <a:cs typeface="Arial" pitchFamily="34" charset="0"/>
              </a:rPr>
              <a:t>3</a:t>
            </a:r>
            <a:r>
              <a:rPr lang="ru-RU" sz="3600" b="1" dirty="0">
                <a:solidFill>
                  <a:srgbClr val="C00000"/>
                </a:solidFill>
                <a:latin typeface="Arial"/>
                <a:cs typeface="Arial" pitchFamily="34" charset="0"/>
              </a:rPr>
              <a:t>8% </a:t>
            </a:r>
          </a:p>
        </p:txBody>
      </p:sp>
      <p:sp>
        <p:nvSpPr>
          <p:cNvPr id="80" name="TextBox 79">
            <a:extLst>
              <a:ext uri="{FF2B5EF4-FFF2-40B4-BE49-F238E27FC236}">
                <a16:creationId xmlns:a16="http://schemas.microsoft.com/office/drawing/2014/main" id="{BD5F7CC0-B542-4384-9872-8FD8DB38207F}"/>
              </a:ext>
            </a:extLst>
          </p:cNvPr>
          <p:cNvSpPr txBox="1"/>
          <p:nvPr/>
        </p:nvSpPr>
        <p:spPr>
          <a:xfrm>
            <a:off x="3436340" y="5362424"/>
            <a:ext cx="2052000" cy="648000"/>
          </a:xfrm>
          <a:prstGeom prst="rect">
            <a:avLst/>
          </a:prstGeom>
          <a:noFill/>
        </p:spPr>
        <p:txBody>
          <a:bodyPr wrap="square" rtlCol="0" anchor="ctr">
            <a:spAutoFit/>
          </a:bodyPr>
          <a:lstStyle/>
          <a:p>
            <a:pPr algn="ctr" defTabSz="914377">
              <a:defRPr/>
            </a:pPr>
            <a:r>
              <a:rPr lang="ru-RU" sz="3600" b="1" dirty="0">
                <a:solidFill>
                  <a:srgbClr val="C00000"/>
                </a:solidFill>
                <a:latin typeface="Arial"/>
                <a:cs typeface="Arial" pitchFamily="34" charset="0"/>
              </a:rPr>
              <a:t>14%</a:t>
            </a:r>
            <a:endParaRPr lang="ru-RU" sz="3600" b="1" baseline="30000" dirty="0">
              <a:solidFill>
                <a:srgbClr val="C00000"/>
              </a:solidFill>
              <a:latin typeface="Arial"/>
              <a:cs typeface="Arial" pitchFamily="34" charset="0"/>
            </a:endParaRPr>
          </a:p>
        </p:txBody>
      </p:sp>
      <p:sp>
        <p:nvSpPr>
          <p:cNvPr id="81" name="TextBox 80">
            <a:extLst>
              <a:ext uri="{FF2B5EF4-FFF2-40B4-BE49-F238E27FC236}">
                <a16:creationId xmlns:a16="http://schemas.microsoft.com/office/drawing/2014/main" id="{659C1622-B67B-4351-8163-EAC98A3E8065}"/>
              </a:ext>
            </a:extLst>
          </p:cNvPr>
          <p:cNvSpPr txBox="1"/>
          <p:nvPr/>
        </p:nvSpPr>
        <p:spPr>
          <a:xfrm>
            <a:off x="7560724" y="5362424"/>
            <a:ext cx="2052000" cy="648000"/>
          </a:xfrm>
          <a:prstGeom prst="rect">
            <a:avLst/>
          </a:prstGeom>
          <a:noFill/>
        </p:spPr>
        <p:txBody>
          <a:bodyPr wrap="square" rtlCol="0" anchor="ctr">
            <a:spAutoFit/>
          </a:bodyPr>
          <a:lstStyle/>
          <a:p>
            <a:pPr algn="ctr" defTabSz="914377">
              <a:defRPr/>
            </a:pPr>
            <a:r>
              <a:rPr lang="ru-RU" sz="3600" b="1" dirty="0">
                <a:solidFill>
                  <a:srgbClr val="C00000"/>
                </a:solidFill>
                <a:latin typeface="Arial"/>
                <a:cs typeface="Arial" pitchFamily="34" charset="0"/>
              </a:rPr>
              <a:t>15% </a:t>
            </a:r>
          </a:p>
        </p:txBody>
      </p:sp>
      <p:sp>
        <p:nvSpPr>
          <p:cNvPr id="82" name="Прямоугольник 81">
            <a:extLst>
              <a:ext uri="{FF2B5EF4-FFF2-40B4-BE49-F238E27FC236}">
                <a16:creationId xmlns:a16="http://schemas.microsoft.com/office/drawing/2014/main" id="{7856FFAA-096E-4B2E-A598-86D413BE31E0}"/>
              </a:ext>
            </a:extLst>
          </p:cNvPr>
          <p:cNvSpPr/>
          <p:nvPr/>
        </p:nvSpPr>
        <p:spPr>
          <a:xfrm>
            <a:off x="10223157" y="5363259"/>
            <a:ext cx="851515" cy="646331"/>
          </a:xfrm>
          <a:prstGeom prst="rect">
            <a:avLst/>
          </a:prstGeom>
        </p:spPr>
        <p:txBody>
          <a:bodyPr wrap="none" anchor="ctr">
            <a:spAutoFit/>
          </a:bodyPr>
          <a:lstStyle/>
          <a:p>
            <a:pPr algn="ctr" defTabSz="914377">
              <a:defRPr/>
            </a:pPr>
            <a:r>
              <a:rPr lang="ru-RU" sz="3600" b="1" dirty="0">
                <a:solidFill>
                  <a:srgbClr val="C00000"/>
                </a:solidFill>
                <a:latin typeface="Arial"/>
                <a:cs typeface="Arial" pitchFamily="34" charset="0"/>
              </a:rPr>
              <a:t>7%</a:t>
            </a:r>
            <a:endParaRPr lang="ru-RU" sz="3600" b="1" baseline="30000" dirty="0">
              <a:solidFill>
                <a:srgbClr val="C00000"/>
              </a:solidFill>
              <a:latin typeface="Arial"/>
              <a:cs typeface="Arial" pitchFamily="34" charset="0"/>
            </a:endParaRPr>
          </a:p>
        </p:txBody>
      </p:sp>
      <p:sp>
        <p:nvSpPr>
          <p:cNvPr id="83" name="TextBox 82">
            <a:extLst>
              <a:ext uri="{FF2B5EF4-FFF2-40B4-BE49-F238E27FC236}">
                <a16:creationId xmlns:a16="http://schemas.microsoft.com/office/drawing/2014/main" id="{2B0A8BAC-61D2-472A-A8A7-1B794DFD4162}"/>
              </a:ext>
            </a:extLst>
          </p:cNvPr>
          <p:cNvSpPr txBox="1"/>
          <p:nvPr/>
        </p:nvSpPr>
        <p:spPr>
          <a:xfrm>
            <a:off x="362597" y="3802229"/>
            <a:ext cx="1026541" cy="307777"/>
          </a:xfrm>
          <a:prstGeom prst="rect">
            <a:avLst/>
          </a:prstGeom>
          <a:noFill/>
        </p:spPr>
        <p:txBody>
          <a:bodyPr wrap="square" rtlCol="0">
            <a:spAutoFit/>
          </a:bodyPr>
          <a:lstStyle/>
          <a:p>
            <a:pPr defTabSz="914377">
              <a:defRPr/>
            </a:pPr>
            <a:r>
              <a:rPr lang="en-US" sz="1400" b="1" dirty="0">
                <a:solidFill>
                  <a:srgbClr val="EF9B11">
                    <a:lumMod val="40000"/>
                    <a:lumOff val="60000"/>
                  </a:srgbClr>
                </a:solidFill>
                <a:latin typeface="Arial"/>
              </a:rPr>
              <a:t>FY 2014</a:t>
            </a:r>
            <a:endParaRPr lang="ru-RU" sz="1400" b="1" dirty="0">
              <a:solidFill>
                <a:srgbClr val="EF9B11">
                  <a:lumMod val="40000"/>
                  <a:lumOff val="60000"/>
                </a:srgbClr>
              </a:solidFill>
              <a:latin typeface="Arial"/>
            </a:endParaRPr>
          </a:p>
        </p:txBody>
      </p:sp>
      <p:sp>
        <p:nvSpPr>
          <p:cNvPr id="84" name="TextBox 83">
            <a:extLst>
              <a:ext uri="{FF2B5EF4-FFF2-40B4-BE49-F238E27FC236}">
                <a16:creationId xmlns:a16="http://schemas.microsoft.com/office/drawing/2014/main" id="{CB4C2D92-4EA4-4F07-AA3A-DE11CB3187C4}"/>
              </a:ext>
            </a:extLst>
          </p:cNvPr>
          <p:cNvSpPr txBox="1"/>
          <p:nvPr/>
        </p:nvSpPr>
        <p:spPr>
          <a:xfrm>
            <a:off x="339685" y="4571176"/>
            <a:ext cx="1026541" cy="307777"/>
          </a:xfrm>
          <a:prstGeom prst="rect">
            <a:avLst/>
          </a:prstGeom>
          <a:noFill/>
        </p:spPr>
        <p:txBody>
          <a:bodyPr wrap="square" rtlCol="0">
            <a:spAutoFit/>
          </a:bodyPr>
          <a:lstStyle/>
          <a:p>
            <a:pPr defTabSz="914377">
              <a:defRPr/>
            </a:pPr>
            <a:r>
              <a:rPr lang="en-US" sz="1400" b="1" dirty="0">
                <a:solidFill>
                  <a:srgbClr val="EF9B11"/>
                </a:solidFill>
                <a:latin typeface="Arial"/>
              </a:rPr>
              <a:t>FY 2019</a:t>
            </a:r>
            <a:endParaRPr lang="ru-RU" sz="1400" b="1" dirty="0">
              <a:solidFill>
                <a:srgbClr val="EF9B11"/>
              </a:solidFill>
              <a:latin typeface="Arial"/>
            </a:endParaRPr>
          </a:p>
        </p:txBody>
      </p:sp>
      <p:sp>
        <p:nvSpPr>
          <p:cNvPr id="85" name="TextBox 84">
            <a:extLst>
              <a:ext uri="{FF2B5EF4-FFF2-40B4-BE49-F238E27FC236}">
                <a16:creationId xmlns:a16="http://schemas.microsoft.com/office/drawing/2014/main" id="{1AF33CCB-4EDF-4028-A383-BDC6AEC7DA93}"/>
              </a:ext>
            </a:extLst>
          </p:cNvPr>
          <p:cNvSpPr txBox="1"/>
          <p:nvPr/>
        </p:nvSpPr>
        <p:spPr>
          <a:xfrm>
            <a:off x="361437" y="5420459"/>
            <a:ext cx="1026541" cy="523220"/>
          </a:xfrm>
          <a:prstGeom prst="rect">
            <a:avLst/>
          </a:prstGeom>
          <a:noFill/>
        </p:spPr>
        <p:txBody>
          <a:bodyPr wrap="square" rtlCol="0">
            <a:spAutoFit/>
          </a:bodyPr>
          <a:lstStyle/>
          <a:p>
            <a:pPr defTabSz="914377">
              <a:defRPr/>
            </a:pPr>
            <a:r>
              <a:rPr lang="en-US" sz="1400" b="1" dirty="0">
                <a:solidFill>
                  <a:srgbClr val="9B2D1F"/>
                </a:solidFill>
                <a:latin typeface="Arial"/>
              </a:rPr>
              <a:t>FY 2021</a:t>
            </a:r>
          </a:p>
          <a:p>
            <a:pPr defTabSz="914377">
              <a:defRPr/>
            </a:pPr>
            <a:r>
              <a:rPr lang="ru-RU" sz="1400" b="1" dirty="0">
                <a:solidFill>
                  <a:srgbClr val="9B2D1F"/>
                </a:solidFill>
                <a:latin typeface="Arial"/>
              </a:rPr>
              <a:t>Прогноз</a:t>
            </a:r>
          </a:p>
        </p:txBody>
      </p:sp>
      <p:sp>
        <p:nvSpPr>
          <p:cNvPr id="86" name="Овал 85">
            <a:extLst>
              <a:ext uri="{FF2B5EF4-FFF2-40B4-BE49-F238E27FC236}">
                <a16:creationId xmlns:a16="http://schemas.microsoft.com/office/drawing/2014/main" id="{24836A52-3EE7-4DD9-9EE4-976635D12920}"/>
              </a:ext>
            </a:extLst>
          </p:cNvPr>
          <p:cNvSpPr/>
          <p:nvPr/>
        </p:nvSpPr>
        <p:spPr>
          <a:xfrm>
            <a:off x="1572498" y="4260162"/>
            <a:ext cx="1621276" cy="1871792"/>
          </a:xfrm>
          <a:prstGeom prst="ellipse">
            <a:avLst/>
          </a:prstGeom>
          <a:noFill/>
          <a:ln w="57150" cap="flat" cmpd="sng" algn="ctr">
            <a:solidFill>
              <a:srgbClr val="008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89" name="TextBox 88">
            <a:extLst>
              <a:ext uri="{FF2B5EF4-FFF2-40B4-BE49-F238E27FC236}">
                <a16:creationId xmlns:a16="http://schemas.microsoft.com/office/drawing/2014/main" id="{061C2195-3BC1-4B6E-B10A-608C5787E525}"/>
              </a:ext>
            </a:extLst>
          </p:cNvPr>
          <p:cNvSpPr txBox="1"/>
          <p:nvPr/>
        </p:nvSpPr>
        <p:spPr>
          <a:xfrm>
            <a:off x="1366884" y="2162879"/>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Оптимизаторы</a:t>
            </a:r>
          </a:p>
        </p:txBody>
      </p:sp>
      <p:sp>
        <p:nvSpPr>
          <p:cNvPr id="90" name="TextBox 89">
            <a:extLst>
              <a:ext uri="{FF2B5EF4-FFF2-40B4-BE49-F238E27FC236}">
                <a16:creationId xmlns:a16="http://schemas.microsoft.com/office/drawing/2014/main" id="{8E472A61-708B-4ACE-90B2-92E506CF60E4}"/>
              </a:ext>
            </a:extLst>
          </p:cNvPr>
          <p:cNvSpPr txBox="1"/>
          <p:nvPr/>
        </p:nvSpPr>
        <p:spPr>
          <a:xfrm>
            <a:off x="3428304" y="2152990"/>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Рационализаторы</a:t>
            </a:r>
          </a:p>
        </p:txBody>
      </p:sp>
      <p:sp>
        <p:nvSpPr>
          <p:cNvPr id="91" name="TextBox 90">
            <a:extLst>
              <a:ext uri="{FF2B5EF4-FFF2-40B4-BE49-F238E27FC236}">
                <a16:creationId xmlns:a16="http://schemas.microsoft.com/office/drawing/2014/main" id="{F37B7DB9-9F47-46E9-BA45-4AD6E144F9E4}"/>
              </a:ext>
            </a:extLst>
          </p:cNvPr>
          <p:cNvSpPr txBox="1"/>
          <p:nvPr/>
        </p:nvSpPr>
        <p:spPr>
          <a:xfrm>
            <a:off x="5508447" y="2156859"/>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Черри-пикеры</a:t>
            </a:r>
          </a:p>
        </p:txBody>
      </p:sp>
      <p:sp>
        <p:nvSpPr>
          <p:cNvPr id="92" name="TextBox 91">
            <a:extLst>
              <a:ext uri="{FF2B5EF4-FFF2-40B4-BE49-F238E27FC236}">
                <a16:creationId xmlns:a16="http://schemas.microsoft.com/office/drawing/2014/main" id="{6BF81BF2-CB32-4222-A7B3-A6B9B79F6185}"/>
              </a:ext>
            </a:extLst>
          </p:cNvPr>
          <p:cNvSpPr txBox="1"/>
          <p:nvPr/>
        </p:nvSpPr>
        <p:spPr>
          <a:xfrm>
            <a:off x="7562744" y="2155242"/>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Запасливые</a:t>
            </a:r>
          </a:p>
        </p:txBody>
      </p:sp>
      <p:sp>
        <p:nvSpPr>
          <p:cNvPr id="93" name="TextBox 92">
            <a:extLst>
              <a:ext uri="{FF2B5EF4-FFF2-40B4-BE49-F238E27FC236}">
                <a16:creationId xmlns:a16="http://schemas.microsoft.com/office/drawing/2014/main" id="{62F5B0B7-7479-42BD-AE49-D3FEA8921DEE}"/>
              </a:ext>
            </a:extLst>
          </p:cNvPr>
          <p:cNvSpPr txBox="1"/>
          <p:nvPr/>
        </p:nvSpPr>
        <p:spPr>
          <a:xfrm>
            <a:off x="9629555" y="2157073"/>
            <a:ext cx="2052000" cy="338554"/>
          </a:xfrm>
          <a:prstGeom prst="rect">
            <a:avLst/>
          </a:prstGeom>
          <a:noFill/>
        </p:spPr>
        <p:txBody>
          <a:bodyPr wrap="square" rtlCol="0">
            <a:spAutoFit/>
          </a:bodyPr>
          <a:lstStyle/>
          <a:p>
            <a:pPr algn="ctr" defTabSz="914377">
              <a:defRPr/>
            </a:pPr>
            <a:r>
              <a:rPr lang="ru-RU" sz="1600" b="1" kern="0" dirty="0">
                <a:solidFill>
                  <a:prstClr val="black"/>
                </a:solidFill>
                <a:latin typeface="Arial"/>
                <a:cs typeface="Arial" panose="020B0604020202020204" pitchFamily="34" charset="0"/>
              </a:rPr>
              <a:t>Не экономят</a:t>
            </a:r>
          </a:p>
        </p:txBody>
      </p:sp>
      <p:sp>
        <p:nvSpPr>
          <p:cNvPr id="94" name="Овал 93">
            <a:extLst>
              <a:ext uri="{FF2B5EF4-FFF2-40B4-BE49-F238E27FC236}">
                <a16:creationId xmlns:a16="http://schemas.microsoft.com/office/drawing/2014/main" id="{93A597AD-4085-494B-A8B3-5A78AA334D41}"/>
              </a:ext>
            </a:extLst>
          </p:cNvPr>
          <p:cNvSpPr/>
          <p:nvPr/>
        </p:nvSpPr>
        <p:spPr>
          <a:xfrm>
            <a:off x="1930866"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95" name="Рисунок 94">
            <a:extLst>
              <a:ext uri="{FF2B5EF4-FFF2-40B4-BE49-F238E27FC236}">
                <a16:creationId xmlns:a16="http://schemas.microsoft.com/office/drawing/2014/main" id="{E928C3E7-9A0B-4DD3-A95E-ED90A7530B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4625" y="1428555"/>
            <a:ext cx="738187" cy="738187"/>
          </a:xfrm>
          <a:prstGeom prst="rect">
            <a:avLst/>
          </a:prstGeom>
        </p:spPr>
      </p:pic>
      <p:sp>
        <p:nvSpPr>
          <p:cNvPr id="96" name="Овал 95">
            <a:extLst>
              <a:ext uri="{FF2B5EF4-FFF2-40B4-BE49-F238E27FC236}">
                <a16:creationId xmlns:a16="http://schemas.microsoft.com/office/drawing/2014/main" id="{01B9216E-1E3B-4EBB-AEA2-E9FBDDF31054}"/>
              </a:ext>
            </a:extLst>
          </p:cNvPr>
          <p:cNvSpPr/>
          <p:nvPr/>
        </p:nvSpPr>
        <p:spPr>
          <a:xfrm>
            <a:off x="3906715"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97" name="Рисунок 96">
            <a:extLst>
              <a:ext uri="{FF2B5EF4-FFF2-40B4-BE49-F238E27FC236}">
                <a16:creationId xmlns:a16="http://schemas.microsoft.com/office/drawing/2014/main" id="{7B707FD7-FF6C-4E84-939C-56EE43AB53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392527" y="1428555"/>
            <a:ext cx="738000" cy="738000"/>
          </a:xfrm>
          <a:prstGeom prst="rect">
            <a:avLst/>
          </a:prstGeom>
        </p:spPr>
      </p:pic>
      <p:sp>
        <p:nvSpPr>
          <p:cNvPr id="98" name="Овал 97">
            <a:extLst>
              <a:ext uri="{FF2B5EF4-FFF2-40B4-BE49-F238E27FC236}">
                <a16:creationId xmlns:a16="http://schemas.microsoft.com/office/drawing/2014/main" id="{93EA44FA-3B7A-4593-AB1A-4A2538F2E88D}"/>
              </a:ext>
            </a:extLst>
          </p:cNvPr>
          <p:cNvSpPr/>
          <p:nvPr/>
        </p:nvSpPr>
        <p:spPr>
          <a:xfrm>
            <a:off x="5908192"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99" name="Рисунок 98">
            <a:extLst>
              <a:ext uri="{FF2B5EF4-FFF2-40B4-BE49-F238E27FC236}">
                <a16:creationId xmlns:a16="http://schemas.microsoft.com/office/drawing/2014/main" id="{3B288A59-E5B6-43BF-A44D-1F79B3B659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94781" y="1428555"/>
            <a:ext cx="738000" cy="738000"/>
          </a:xfrm>
          <a:prstGeom prst="rect">
            <a:avLst/>
          </a:prstGeom>
        </p:spPr>
      </p:pic>
      <p:sp>
        <p:nvSpPr>
          <p:cNvPr id="100" name="Овал 99">
            <a:extLst>
              <a:ext uri="{FF2B5EF4-FFF2-40B4-BE49-F238E27FC236}">
                <a16:creationId xmlns:a16="http://schemas.microsoft.com/office/drawing/2014/main" id="{731F36E5-7823-45B2-8702-70CCA9909579}"/>
              </a:ext>
            </a:extLst>
          </p:cNvPr>
          <p:cNvSpPr/>
          <p:nvPr/>
        </p:nvSpPr>
        <p:spPr>
          <a:xfrm>
            <a:off x="7806372"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101" name="Рисунок 100">
            <a:extLst>
              <a:ext uri="{FF2B5EF4-FFF2-40B4-BE49-F238E27FC236}">
                <a16:creationId xmlns:a16="http://schemas.microsoft.com/office/drawing/2014/main" id="{0A3E0504-6F37-4DE3-B5BA-D486997749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25748" y="1433655"/>
            <a:ext cx="738000" cy="738000"/>
          </a:xfrm>
          <a:prstGeom prst="rect">
            <a:avLst/>
          </a:prstGeom>
        </p:spPr>
      </p:pic>
      <p:sp>
        <p:nvSpPr>
          <p:cNvPr id="102" name="Овал 101">
            <a:extLst>
              <a:ext uri="{FF2B5EF4-FFF2-40B4-BE49-F238E27FC236}">
                <a16:creationId xmlns:a16="http://schemas.microsoft.com/office/drawing/2014/main" id="{AB90E90C-4F4E-4A47-92BA-A7FF9C716529}"/>
              </a:ext>
            </a:extLst>
          </p:cNvPr>
          <p:cNvSpPr/>
          <p:nvPr/>
        </p:nvSpPr>
        <p:spPr>
          <a:xfrm>
            <a:off x="9881771" y="1151665"/>
            <a:ext cx="852853" cy="852853"/>
          </a:xfrm>
          <a:prstGeom prst="ellipse">
            <a:avLst/>
          </a:prstGeom>
          <a:solidFill>
            <a:srgbClr val="69646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pic>
        <p:nvPicPr>
          <p:cNvPr id="103" name="Рисунок 102">
            <a:extLst>
              <a:ext uri="{FF2B5EF4-FFF2-40B4-BE49-F238E27FC236}">
                <a16:creationId xmlns:a16="http://schemas.microsoft.com/office/drawing/2014/main" id="{C96771A7-2661-4CB4-9B98-F027616BADD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03463" y="1424916"/>
            <a:ext cx="738000" cy="738000"/>
          </a:xfrm>
          <a:prstGeom prst="rect">
            <a:avLst/>
          </a:prstGeom>
        </p:spPr>
      </p:pic>
      <p:sp>
        <p:nvSpPr>
          <p:cNvPr id="46" name="TextBox 45">
            <a:extLst>
              <a:ext uri="{FF2B5EF4-FFF2-40B4-BE49-F238E27FC236}">
                <a16:creationId xmlns:a16="http://schemas.microsoft.com/office/drawing/2014/main" id="{9A88231F-8526-44AF-8CD4-A3D857BBA4BE}"/>
              </a:ext>
            </a:extLst>
          </p:cNvPr>
          <p:cNvSpPr txBox="1"/>
          <p:nvPr/>
        </p:nvSpPr>
        <p:spPr>
          <a:xfrm>
            <a:off x="400284" y="6515401"/>
            <a:ext cx="4786802" cy="246221"/>
          </a:xfrm>
          <a:prstGeom prst="rect">
            <a:avLst/>
          </a:prstGeom>
          <a:noFill/>
        </p:spPr>
        <p:txBody>
          <a:bodyPr wrap="square" rtlCol="0">
            <a:spAutoFit/>
          </a:bodyPr>
          <a:lstStyle/>
          <a:p>
            <a:pPr>
              <a:defRPr/>
            </a:pPr>
            <a:r>
              <a:rPr lang="ru-RU" sz="1000" dirty="0">
                <a:solidFill>
                  <a:prstClr val="black"/>
                </a:solidFill>
                <a:latin typeface="Arial" panose="020B0604020202020204" pitchFamily="34" charset="0"/>
                <a:cs typeface="Arial" panose="020B0604020202020204" pitchFamily="34" charset="0"/>
              </a:rPr>
              <a:t>Ромир Панель, </a:t>
            </a:r>
            <a:r>
              <a:rPr lang="pt-BR" sz="1000" dirty="0">
                <a:solidFill>
                  <a:prstClr val="black"/>
                </a:solidFill>
                <a:latin typeface="Arial" panose="020B0604020202020204" pitchFamily="34" charset="0"/>
                <a:cs typeface="Arial" panose="020B0604020202020204" pitchFamily="34" charset="0"/>
              </a:rPr>
              <a:t>MAT’</a:t>
            </a:r>
            <a:r>
              <a:rPr lang="ru-RU" sz="1000" dirty="0">
                <a:solidFill>
                  <a:prstClr val="black"/>
                </a:solidFill>
                <a:latin typeface="Arial" panose="020B0604020202020204" pitchFamily="34" charset="0"/>
                <a:cs typeface="Arial" panose="020B0604020202020204" pitchFamily="34" charset="0"/>
              </a:rPr>
              <a:t>март’2020 </a:t>
            </a:r>
            <a:r>
              <a:rPr lang="pt-BR" sz="1000" dirty="0">
                <a:solidFill>
                  <a:prstClr val="black"/>
                </a:solidFill>
                <a:latin typeface="Arial" panose="020B0604020202020204" pitchFamily="34" charset="0"/>
                <a:cs typeface="Arial" panose="020B0604020202020204" pitchFamily="34" charset="0"/>
              </a:rPr>
              <a:t>vs MAT’</a:t>
            </a:r>
            <a:r>
              <a:rPr lang="ru-RU" sz="1000" dirty="0">
                <a:solidFill>
                  <a:prstClr val="black"/>
                </a:solidFill>
                <a:latin typeface="Arial" panose="020B0604020202020204" pitchFamily="34" charset="0"/>
                <a:cs typeface="Arial" panose="020B0604020202020204" pitchFamily="34" charset="0"/>
              </a:rPr>
              <a:t>март’2019, Россия 10 тысяч+ </a:t>
            </a:r>
          </a:p>
        </p:txBody>
      </p:sp>
      <p:sp>
        <p:nvSpPr>
          <p:cNvPr id="49" name="Овал 48">
            <a:extLst>
              <a:ext uri="{FF2B5EF4-FFF2-40B4-BE49-F238E27FC236}">
                <a16:creationId xmlns:a16="http://schemas.microsoft.com/office/drawing/2014/main" id="{2B872A0A-C877-4B42-8D8F-279ECAA0BDD8}"/>
              </a:ext>
            </a:extLst>
          </p:cNvPr>
          <p:cNvSpPr/>
          <p:nvPr/>
        </p:nvSpPr>
        <p:spPr>
          <a:xfrm>
            <a:off x="5664368" y="4260162"/>
            <a:ext cx="1621276" cy="1871792"/>
          </a:xfrm>
          <a:prstGeom prst="ellipse">
            <a:avLst/>
          </a:prstGeom>
          <a:noFill/>
          <a:ln w="57150" cap="flat" cmpd="sng" algn="ctr">
            <a:solidFill>
              <a:srgbClr val="008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738539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4C494D8-7407-4B1F-8E67-7AC9A935D100}"/>
              </a:ext>
            </a:extLst>
          </p:cNvPr>
          <p:cNvSpPr/>
          <p:nvPr/>
        </p:nvSpPr>
        <p:spPr>
          <a:xfrm>
            <a:off x="193966" y="301109"/>
            <a:ext cx="11736097" cy="954107"/>
          </a:xfrm>
          <a:prstGeom prst="rect">
            <a:avLst/>
          </a:prstGeom>
        </p:spPr>
        <p:txBody>
          <a:bodyPr wrap="square">
            <a:spAutoFit/>
          </a:bodyPr>
          <a:lstStyle/>
          <a:p>
            <a:pPr lvl="0">
              <a:spcBef>
                <a:spcPct val="0"/>
              </a:spcBef>
              <a:defRPr/>
            </a:pPr>
            <a:r>
              <a:rPr lang="ru-RU" sz="2800" b="1" dirty="0">
                <a:solidFill>
                  <a:prstClr val="black"/>
                </a:solidFill>
                <a:latin typeface="Arial" panose="020B0604020202020204" pitchFamily="34" charset="0"/>
                <a:cs typeface="Arial" panose="020B0604020202020204" pitchFamily="34" charset="0"/>
              </a:rPr>
              <a:t>Покупательское поведение в значительной степени определяется исторической памятью поколений</a:t>
            </a:r>
          </a:p>
        </p:txBody>
      </p:sp>
      <p:sp>
        <p:nvSpPr>
          <p:cNvPr id="37" name="Прямоугольник 36">
            <a:extLst>
              <a:ext uri="{FF2B5EF4-FFF2-40B4-BE49-F238E27FC236}">
                <a16:creationId xmlns:a16="http://schemas.microsoft.com/office/drawing/2014/main" id="{0AED0C9A-B8E1-4900-BD43-BE9EF6A5B35B}"/>
              </a:ext>
            </a:extLst>
          </p:cNvPr>
          <p:cNvSpPr/>
          <p:nvPr/>
        </p:nvSpPr>
        <p:spPr>
          <a:xfrm>
            <a:off x="8839200" y="2944144"/>
            <a:ext cx="2269612" cy="1113024"/>
          </a:xfrm>
          <a:prstGeom prst="rect">
            <a:avLst/>
          </a:prstGeom>
          <a:noFill/>
          <a:ln w="25400" cap="flat" cmpd="sng" algn="ctr">
            <a:solidFill>
              <a:srgbClr val="EF9B1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38" name="Прямоугольник 37">
            <a:extLst>
              <a:ext uri="{FF2B5EF4-FFF2-40B4-BE49-F238E27FC236}">
                <a16:creationId xmlns:a16="http://schemas.microsoft.com/office/drawing/2014/main" id="{63F92B86-9A07-48DE-8A78-EC5A7AA46AC7}"/>
              </a:ext>
            </a:extLst>
          </p:cNvPr>
          <p:cNvSpPr/>
          <p:nvPr/>
        </p:nvSpPr>
        <p:spPr>
          <a:xfrm>
            <a:off x="8839200" y="4271363"/>
            <a:ext cx="2269612" cy="645773"/>
          </a:xfrm>
          <a:prstGeom prst="rect">
            <a:avLst/>
          </a:prstGeom>
          <a:noFill/>
          <a:ln w="25400" cap="flat" cmpd="sng" algn="ctr">
            <a:solidFill>
              <a:srgbClr val="EF9B1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40" name="Прямоугольник 39">
            <a:extLst>
              <a:ext uri="{FF2B5EF4-FFF2-40B4-BE49-F238E27FC236}">
                <a16:creationId xmlns:a16="http://schemas.microsoft.com/office/drawing/2014/main" id="{250D951F-6E5E-4830-871B-83A602630375}"/>
              </a:ext>
            </a:extLst>
          </p:cNvPr>
          <p:cNvSpPr/>
          <p:nvPr/>
        </p:nvSpPr>
        <p:spPr>
          <a:xfrm>
            <a:off x="8839200" y="5078039"/>
            <a:ext cx="2269612" cy="645773"/>
          </a:xfrm>
          <a:prstGeom prst="rect">
            <a:avLst/>
          </a:prstGeom>
          <a:noFill/>
          <a:ln w="25400" cap="flat" cmpd="sng" algn="ctr">
            <a:solidFill>
              <a:srgbClr val="EF9B1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41" name="Прямоугольник 40">
            <a:extLst>
              <a:ext uri="{FF2B5EF4-FFF2-40B4-BE49-F238E27FC236}">
                <a16:creationId xmlns:a16="http://schemas.microsoft.com/office/drawing/2014/main" id="{147991D5-F79B-46FB-971F-813DEAE8B66D}"/>
              </a:ext>
            </a:extLst>
          </p:cNvPr>
          <p:cNvSpPr/>
          <p:nvPr/>
        </p:nvSpPr>
        <p:spPr>
          <a:xfrm>
            <a:off x="8839200" y="2109085"/>
            <a:ext cx="2269612" cy="645773"/>
          </a:xfrm>
          <a:prstGeom prst="rect">
            <a:avLst/>
          </a:prstGeom>
          <a:noFill/>
          <a:ln w="25400" cap="flat" cmpd="sng" algn="ctr">
            <a:solidFill>
              <a:srgbClr val="EF9B1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42" name="Прямоугольник 41">
            <a:extLst>
              <a:ext uri="{FF2B5EF4-FFF2-40B4-BE49-F238E27FC236}">
                <a16:creationId xmlns:a16="http://schemas.microsoft.com/office/drawing/2014/main" id="{9A8279FE-4197-45C4-A49B-D06D3F957365}"/>
              </a:ext>
            </a:extLst>
          </p:cNvPr>
          <p:cNvSpPr/>
          <p:nvPr/>
        </p:nvSpPr>
        <p:spPr>
          <a:xfrm>
            <a:off x="9302111" y="1088915"/>
            <a:ext cx="2725766" cy="4847651"/>
          </a:xfrm>
          <a:prstGeom prst="rect">
            <a:avLst/>
          </a:prstGeom>
          <a:solidFill>
            <a:srgbClr val="FF8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43" name="Овал 42">
            <a:extLst>
              <a:ext uri="{FF2B5EF4-FFF2-40B4-BE49-F238E27FC236}">
                <a16:creationId xmlns:a16="http://schemas.microsoft.com/office/drawing/2014/main" id="{3C715E77-FC00-48E6-B12B-EB617E3ABEB7}"/>
              </a:ext>
            </a:extLst>
          </p:cNvPr>
          <p:cNvSpPr/>
          <p:nvPr/>
        </p:nvSpPr>
        <p:spPr>
          <a:xfrm>
            <a:off x="9139802" y="1344591"/>
            <a:ext cx="1846249" cy="326929"/>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prstClr val="white"/>
                </a:solidFill>
                <a:effectLst/>
                <a:uLnTx/>
                <a:uFillTx/>
                <a:latin typeface="Arial"/>
                <a:ea typeface="+mn-ea"/>
                <a:cs typeface="+mn-cs"/>
              </a:rPr>
              <a:t>Возрастные группы</a:t>
            </a:r>
          </a:p>
        </p:txBody>
      </p:sp>
      <p:sp>
        <p:nvSpPr>
          <p:cNvPr id="45" name="Овал 44">
            <a:extLst>
              <a:ext uri="{FF2B5EF4-FFF2-40B4-BE49-F238E27FC236}">
                <a16:creationId xmlns:a16="http://schemas.microsoft.com/office/drawing/2014/main" id="{C13C4373-7232-4AA8-B5A9-C017E426AC71}"/>
              </a:ext>
            </a:extLst>
          </p:cNvPr>
          <p:cNvSpPr/>
          <p:nvPr/>
        </p:nvSpPr>
        <p:spPr>
          <a:xfrm>
            <a:off x="9302111" y="2148119"/>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14-20</a:t>
            </a:r>
          </a:p>
        </p:txBody>
      </p:sp>
      <p:sp>
        <p:nvSpPr>
          <p:cNvPr id="46" name="Овал 45">
            <a:extLst>
              <a:ext uri="{FF2B5EF4-FFF2-40B4-BE49-F238E27FC236}">
                <a16:creationId xmlns:a16="http://schemas.microsoft.com/office/drawing/2014/main" id="{2E9AA890-4507-49D3-8D24-C5BEA2D776DB}"/>
              </a:ext>
            </a:extLst>
          </p:cNvPr>
          <p:cNvSpPr/>
          <p:nvPr/>
        </p:nvSpPr>
        <p:spPr>
          <a:xfrm>
            <a:off x="9302111" y="2895075"/>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21-30</a:t>
            </a:r>
          </a:p>
        </p:txBody>
      </p:sp>
      <p:sp>
        <p:nvSpPr>
          <p:cNvPr id="47" name="Овал 46">
            <a:extLst>
              <a:ext uri="{FF2B5EF4-FFF2-40B4-BE49-F238E27FC236}">
                <a16:creationId xmlns:a16="http://schemas.microsoft.com/office/drawing/2014/main" id="{A022CB16-94BA-4AB2-A8F2-E8C1CC673C07}"/>
              </a:ext>
            </a:extLst>
          </p:cNvPr>
          <p:cNvSpPr/>
          <p:nvPr/>
        </p:nvSpPr>
        <p:spPr>
          <a:xfrm>
            <a:off x="9302111" y="3456503"/>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31-40</a:t>
            </a:r>
          </a:p>
        </p:txBody>
      </p:sp>
      <p:sp>
        <p:nvSpPr>
          <p:cNvPr id="48" name="Овал 47">
            <a:extLst>
              <a:ext uri="{FF2B5EF4-FFF2-40B4-BE49-F238E27FC236}">
                <a16:creationId xmlns:a16="http://schemas.microsoft.com/office/drawing/2014/main" id="{0EB1C243-BE50-4A31-BED2-095304483D98}"/>
              </a:ext>
            </a:extLst>
          </p:cNvPr>
          <p:cNvSpPr/>
          <p:nvPr/>
        </p:nvSpPr>
        <p:spPr>
          <a:xfrm>
            <a:off x="9302111" y="4335979"/>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41-50</a:t>
            </a:r>
          </a:p>
        </p:txBody>
      </p:sp>
      <p:sp>
        <p:nvSpPr>
          <p:cNvPr id="49" name="Овал 48">
            <a:extLst>
              <a:ext uri="{FF2B5EF4-FFF2-40B4-BE49-F238E27FC236}">
                <a16:creationId xmlns:a16="http://schemas.microsoft.com/office/drawing/2014/main" id="{41614FE9-D7D1-4175-B636-FC765621BAD9}"/>
              </a:ext>
            </a:extLst>
          </p:cNvPr>
          <p:cNvSpPr/>
          <p:nvPr/>
        </p:nvSpPr>
        <p:spPr>
          <a:xfrm>
            <a:off x="9217703" y="5149194"/>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51+</a:t>
            </a:r>
          </a:p>
        </p:txBody>
      </p:sp>
      <p:sp>
        <p:nvSpPr>
          <p:cNvPr id="60" name="TextBox 59">
            <a:extLst>
              <a:ext uri="{FF2B5EF4-FFF2-40B4-BE49-F238E27FC236}">
                <a16:creationId xmlns:a16="http://schemas.microsoft.com/office/drawing/2014/main" id="{962A44F1-0790-4DAE-ABDF-1AB8A7BACB09}"/>
              </a:ext>
            </a:extLst>
          </p:cNvPr>
          <p:cNvSpPr txBox="1"/>
          <p:nvPr/>
        </p:nvSpPr>
        <p:spPr>
          <a:xfrm>
            <a:off x="6311565" y="2241266"/>
            <a:ext cx="2446467" cy="369332"/>
          </a:xfrm>
          <a:prstGeom prst="rect">
            <a:avLst/>
          </a:prstGeom>
          <a:noFill/>
        </p:spPr>
        <p:txBody>
          <a:bodyPr wrap="square" rtlCol="0">
            <a:spAutoFit/>
          </a:bodyPr>
          <a:lstStyle/>
          <a:p>
            <a:pPr algn="r"/>
            <a:r>
              <a:rPr lang="ru-RU" b="1" dirty="0">
                <a:solidFill>
                  <a:prstClr val="black"/>
                </a:solidFill>
                <a:latin typeface="Arial"/>
              </a:rPr>
              <a:t>ПОКОЛЕНИЕ </a:t>
            </a:r>
            <a:r>
              <a:rPr lang="en-US" b="1" dirty="0">
                <a:solidFill>
                  <a:prstClr val="black"/>
                </a:solidFill>
                <a:latin typeface="Arial"/>
              </a:rPr>
              <a:t>Z</a:t>
            </a:r>
            <a:endParaRPr lang="ru-RU" b="1" dirty="0">
              <a:solidFill>
                <a:prstClr val="black"/>
              </a:solidFill>
              <a:latin typeface="Arial"/>
            </a:endParaRPr>
          </a:p>
        </p:txBody>
      </p:sp>
      <p:sp>
        <p:nvSpPr>
          <p:cNvPr id="61" name="TextBox 60">
            <a:extLst>
              <a:ext uri="{FF2B5EF4-FFF2-40B4-BE49-F238E27FC236}">
                <a16:creationId xmlns:a16="http://schemas.microsoft.com/office/drawing/2014/main" id="{49C6C42A-505F-40CA-A858-7C13DA7AB71C}"/>
              </a:ext>
            </a:extLst>
          </p:cNvPr>
          <p:cNvSpPr txBox="1"/>
          <p:nvPr/>
        </p:nvSpPr>
        <p:spPr>
          <a:xfrm>
            <a:off x="6311565" y="3261349"/>
            <a:ext cx="2446467" cy="369332"/>
          </a:xfrm>
          <a:prstGeom prst="rect">
            <a:avLst/>
          </a:prstGeom>
          <a:noFill/>
        </p:spPr>
        <p:txBody>
          <a:bodyPr wrap="square" rtlCol="0">
            <a:spAutoFit/>
          </a:bodyPr>
          <a:lstStyle/>
          <a:p>
            <a:pPr algn="r"/>
            <a:r>
              <a:rPr lang="ru-RU" b="1" dirty="0">
                <a:solidFill>
                  <a:prstClr val="black"/>
                </a:solidFill>
                <a:latin typeface="Arial"/>
              </a:rPr>
              <a:t>ПОКОЛЕНИЕ </a:t>
            </a:r>
            <a:r>
              <a:rPr lang="en-US" b="1" dirty="0">
                <a:solidFill>
                  <a:prstClr val="black"/>
                </a:solidFill>
                <a:latin typeface="Arial"/>
              </a:rPr>
              <a:t>Y</a:t>
            </a:r>
            <a:endParaRPr lang="ru-RU" b="1" dirty="0">
              <a:solidFill>
                <a:prstClr val="black"/>
              </a:solidFill>
              <a:latin typeface="Arial"/>
            </a:endParaRPr>
          </a:p>
        </p:txBody>
      </p:sp>
      <p:sp>
        <p:nvSpPr>
          <p:cNvPr id="62" name="TextBox 61">
            <a:extLst>
              <a:ext uri="{FF2B5EF4-FFF2-40B4-BE49-F238E27FC236}">
                <a16:creationId xmlns:a16="http://schemas.microsoft.com/office/drawing/2014/main" id="{BFD4DD7A-200C-41AB-B6CA-1F8562031881}"/>
              </a:ext>
            </a:extLst>
          </p:cNvPr>
          <p:cNvSpPr txBox="1"/>
          <p:nvPr/>
        </p:nvSpPr>
        <p:spPr>
          <a:xfrm>
            <a:off x="6311565" y="4408663"/>
            <a:ext cx="2446467" cy="369332"/>
          </a:xfrm>
          <a:prstGeom prst="rect">
            <a:avLst/>
          </a:prstGeom>
          <a:noFill/>
        </p:spPr>
        <p:txBody>
          <a:bodyPr wrap="square" rtlCol="0">
            <a:spAutoFit/>
          </a:bodyPr>
          <a:lstStyle/>
          <a:p>
            <a:pPr algn="r"/>
            <a:r>
              <a:rPr lang="ru-RU" b="1" dirty="0">
                <a:solidFill>
                  <a:prstClr val="black"/>
                </a:solidFill>
                <a:latin typeface="Arial"/>
              </a:rPr>
              <a:t>ПОКОЛЕНИЕ </a:t>
            </a:r>
            <a:r>
              <a:rPr lang="en-US" b="1" dirty="0">
                <a:solidFill>
                  <a:prstClr val="black"/>
                </a:solidFill>
                <a:latin typeface="Arial"/>
              </a:rPr>
              <a:t>X</a:t>
            </a:r>
            <a:endParaRPr lang="ru-RU" b="1" dirty="0">
              <a:solidFill>
                <a:prstClr val="black"/>
              </a:solidFill>
              <a:latin typeface="Arial"/>
            </a:endParaRPr>
          </a:p>
        </p:txBody>
      </p:sp>
      <p:sp>
        <p:nvSpPr>
          <p:cNvPr id="63" name="TextBox 62">
            <a:extLst>
              <a:ext uri="{FF2B5EF4-FFF2-40B4-BE49-F238E27FC236}">
                <a16:creationId xmlns:a16="http://schemas.microsoft.com/office/drawing/2014/main" id="{051E617E-A775-45D4-9D30-8DFEBBE38B8E}"/>
              </a:ext>
            </a:extLst>
          </p:cNvPr>
          <p:cNvSpPr txBox="1"/>
          <p:nvPr/>
        </p:nvSpPr>
        <p:spPr>
          <a:xfrm>
            <a:off x="5053796" y="5013236"/>
            <a:ext cx="3695703" cy="923330"/>
          </a:xfrm>
          <a:prstGeom prst="rect">
            <a:avLst/>
          </a:prstGeom>
          <a:noFill/>
        </p:spPr>
        <p:txBody>
          <a:bodyPr wrap="square" rtlCol="0">
            <a:spAutoFit/>
          </a:bodyPr>
          <a:lstStyle/>
          <a:p>
            <a:pPr algn="r"/>
            <a:r>
              <a:rPr lang="ru-RU" b="1" dirty="0">
                <a:solidFill>
                  <a:prstClr val="black"/>
                </a:solidFill>
                <a:latin typeface="Arial"/>
              </a:rPr>
              <a:t>ПОКОЛЕНИЕ БЭЙБИ БУМЕРОВ (ДО 74 ЛЕТ)</a:t>
            </a:r>
          </a:p>
          <a:p>
            <a:pPr algn="r"/>
            <a:r>
              <a:rPr lang="ru-RU" b="1" dirty="0">
                <a:solidFill>
                  <a:prstClr val="black"/>
                </a:solidFill>
                <a:latin typeface="Arial"/>
              </a:rPr>
              <a:t>И ТРАДИЦИОНАЛИСТОВ (75+)</a:t>
            </a:r>
          </a:p>
        </p:txBody>
      </p:sp>
      <p:sp>
        <p:nvSpPr>
          <p:cNvPr id="29" name="TextBox 28">
            <a:extLst>
              <a:ext uri="{FF2B5EF4-FFF2-40B4-BE49-F238E27FC236}">
                <a16:creationId xmlns:a16="http://schemas.microsoft.com/office/drawing/2014/main" id="{E2F5706A-BD78-4B6B-9B2B-0E0016D16A01}"/>
              </a:ext>
            </a:extLst>
          </p:cNvPr>
          <p:cNvSpPr txBox="1"/>
          <p:nvPr/>
        </p:nvSpPr>
        <p:spPr>
          <a:xfrm>
            <a:off x="400284" y="6515401"/>
            <a:ext cx="4786802" cy="246221"/>
          </a:xfrm>
          <a:prstGeom prst="rect">
            <a:avLst/>
          </a:prstGeom>
          <a:noFill/>
        </p:spPr>
        <p:txBody>
          <a:bodyPr wrap="square" rtlCol="0">
            <a:spAutoFit/>
          </a:bodyPr>
          <a:lstStyle/>
          <a:p>
            <a:pPr>
              <a:defRPr/>
            </a:pPr>
            <a:r>
              <a:rPr lang="ru-RU" sz="1000" dirty="0">
                <a:solidFill>
                  <a:prstClr val="black"/>
                </a:solidFill>
                <a:latin typeface="Arial" panose="020B0604020202020204" pitchFamily="34" charset="0"/>
                <a:cs typeface="Arial" panose="020B0604020202020204" pitchFamily="34" charset="0"/>
              </a:rPr>
              <a:t>Ромир Панель, </a:t>
            </a:r>
            <a:r>
              <a:rPr lang="pt-BR" sz="1000" dirty="0">
                <a:solidFill>
                  <a:prstClr val="black"/>
                </a:solidFill>
                <a:latin typeface="Arial" panose="020B0604020202020204" pitchFamily="34" charset="0"/>
                <a:cs typeface="Arial" panose="020B0604020202020204" pitchFamily="34" charset="0"/>
              </a:rPr>
              <a:t>MAT’</a:t>
            </a:r>
            <a:r>
              <a:rPr lang="ru-RU" sz="1000" dirty="0">
                <a:solidFill>
                  <a:prstClr val="black"/>
                </a:solidFill>
                <a:latin typeface="Arial" panose="020B0604020202020204" pitchFamily="34" charset="0"/>
                <a:cs typeface="Arial" panose="020B0604020202020204" pitchFamily="34" charset="0"/>
              </a:rPr>
              <a:t>март’2020 </a:t>
            </a:r>
            <a:r>
              <a:rPr lang="pt-BR" sz="1000" dirty="0">
                <a:solidFill>
                  <a:prstClr val="black"/>
                </a:solidFill>
                <a:latin typeface="Arial" panose="020B0604020202020204" pitchFamily="34" charset="0"/>
                <a:cs typeface="Arial" panose="020B0604020202020204" pitchFamily="34" charset="0"/>
              </a:rPr>
              <a:t>vs MAT’</a:t>
            </a:r>
            <a:r>
              <a:rPr lang="ru-RU" sz="1000" dirty="0">
                <a:solidFill>
                  <a:prstClr val="black"/>
                </a:solidFill>
                <a:latin typeface="Arial" panose="020B0604020202020204" pitchFamily="34" charset="0"/>
                <a:cs typeface="Arial" panose="020B0604020202020204" pitchFamily="34" charset="0"/>
              </a:rPr>
              <a:t>март’2019, Россия 10 тысяч+ </a:t>
            </a:r>
          </a:p>
        </p:txBody>
      </p:sp>
    </p:spTree>
    <p:extLst>
      <p:ext uri="{BB962C8B-B14F-4D97-AF65-F5344CB8AC3E}">
        <p14:creationId xmlns:p14="http://schemas.microsoft.com/office/powerpoint/2010/main" val="963157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4C494D8-7407-4B1F-8E67-7AC9A935D100}"/>
              </a:ext>
            </a:extLst>
          </p:cNvPr>
          <p:cNvSpPr/>
          <p:nvPr/>
        </p:nvSpPr>
        <p:spPr>
          <a:xfrm>
            <a:off x="193966" y="301109"/>
            <a:ext cx="11736097" cy="954107"/>
          </a:xfrm>
          <a:prstGeom prst="rect">
            <a:avLst/>
          </a:prstGeom>
        </p:spPr>
        <p:txBody>
          <a:bodyPr wrap="square">
            <a:spAutoFit/>
          </a:bodyPr>
          <a:lstStyle/>
          <a:p>
            <a:pPr lvl="0">
              <a:spcBef>
                <a:spcPct val="0"/>
              </a:spcBef>
              <a:defRPr/>
            </a:pPr>
            <a:r>
              <a:rPr lang="ru-RU" sz="2800" b="1" dirty="0">
                <a:solidFill>
                  <a:prstClr val="black"/>
                </a:solidFill>
                <a:latin typeface="Arial" panose="020B0604020202020204" pitchFamily="34" charset="0"/>
                <a:cs typeface="Arial" panose="020B0604020202020204" pitchFamily="34" charset="0"/>
              </a:rPr>
              <a:t>Покупательское поведение в значительной степени определяется исторической памятью поколений</a:t>
            </a:r>
          </a:p>
        </p:txBody>
      </p:sp>
      <p:sp>
        <p:nvSpPr>
          <p:cNvPr id="75" name="Прямоугольник 74">
            <a:extLst>
              <a:ext uri="{FF2B5EF4-FFF2-40B4-BE49-F238E27FC236}">
                <a16:creationId xmlns:a16="http://schemas.microsoft.com/office/drawing/2014/main" id="{28D77E5D-DE4E-45E0-8BF4-FB47D96C5262}"/>
              </a:ext>
            </a:extLst>
          </p:cNvPr>
          <p:cNvSpPr/>
          <p:nvPr/>
        </p:nvSpPr>
        <p:spPr>
          <a:xfrm>
            <a:off x="9302111" y="1088915"/>
            <a:ext cx="2725766" cy="4847651"/>
          </a:xfrm>
          <a:prstGeom prst="rect">
            <a:avLst/>
          </a:prstGeom>
          <a:solidFill>
            <a:srgbClr val="FF8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cxnSp>
        <p:nvCxnSpPr>
          <p:cNvPr id="77" name="Прямая соединительная линия 76">
            <a:extLst>
              <a:ext uri="{FF2B5EF4-FFF2-40B4-BE49-F238E27FC236}">
                <a16:creationId xmlns:a16="http://schemas.microsoft.com/office/drawing/2014/main" id="{4B862974-8EA3-4C81-8BD3-189E2F38BF3C}"/>
              </a:ext>
            </a:extLst>
          </p:cNvPr>
          <p:cNvCxnSpPr>
            <a:cxnSpLocks/>
          </p:cNvCxnSpPr>
          <p:nvPr/>
        </p:nvCxnSpPr>
        <p:spPr>
          <a:xfrm flipH="1">
            <a:off x="1474795" y="1950045"/>
            <a:ext cx="10767" cy="3770829"/>
          </a:xfrm>
          <a:prstGeom prst="line">
            <a:avLst/>
          </a:prstGeom>
          <a:noFill/>
          <a:ln w="9525" cap="flat" cmpd="sng" algn="ctr">
            <a:solidFill>
              <a:srgbClr val="FF8200"/>
            </a:solidFill>
            <a:prstDash val="solid"/>
          </a:ln>
          <a:effectLst/>
        </p:spPr>
      </p:cxnSp>
      <p:cxnSp>
        <p:nvCxnSpPr>
          <p:cNvPr id="78" name="Прямая соединительная линия 77">
            <a:extLst>
              <a:ext uri="{FF2B5EF4-FFF2-40B4-BE49-F238E27FC236}">
                <a16:creationId xmlns:a16="http://schemas.microsoft.com/office/drawing/2014/main" id="{0C344323-E5B8-42A4-9EA7-CB509AA8B38D}"/>
              </a:ext>
            </a:extLst>
          </p:cNvPr>
          <p:cNvCxnSpPr>
            <a:cxnSpLocks/>
          </p:cNvCxnSpPr>
          <p:nvPr/>
        </p:nvCxnSpPr>
        <p:spPr>
          <a:xfrm flipH="1">
            <a:off x="2726721" y="3066757"/>
            <a:ext cx="4444" cy="2674348"/>
          </a:xfrm>
          <a:prstGeom prst="line">
            <a:avLst/>
          </a:prstGeom>
          <a:noFill/>
          <a:ln w="9525" cap="flat" cmpd="sng" algn="ctr">
            <a:solidFill>
              <a:srgbClr val="FF8200"/>
            </a:solidFill>
            <a:prstDash val="solid"/>
          </a:ln>
          <a:effectLst/>
        </p:spPr>
      </p:cxnSp>
      <p:cxnSp>
        <p:nvCxnSpPr>
          <p:cNvPr id="79" name="Прямая соединительная линия 78">
            <a:extLst>
              <a:ext uri="{FF2B5EF4-FFF2-40B4-BE49-F238E27FC236}">
                <a16:creationId xmlns:a16="http://schemas.microsoft.com/office/drawing/2014/main" id="{849F0439-5C20-469F-8BFF-8A5C53527F5C}"/>
              </a:ext>
            </a:extLst>
          </p:cNvPr>
          <p:cNvCxnSpPr>
            <a:cxnSpLocks/>
          </p:cNvCxnSpPr>
          <p:nvPr/>
        </p:nvCxnSpPr>
        <p:spPr>
          <a:xfrm flipH="1">
            <a:off x="4910152" y="2041577"/>
            <a:ext cx="10767" cy="3770829"/>
          </a:xfrm>
          <a:prstGeom prst="line">
            <a:avLst/>
          </a:prstGeom>
          <a:noFill/>
          <a:ln w="9525" cap="flat" cmpd="sng" algn="ctr">
            <a:solidFill>
              <a:srgbClr val="FF8200"/>
            </a:solidFill>
            <a:prstDash val="solid"/>
          </a:ln>
          <a:effectLst/>
        </p:spPr>
      </p:cxnSp>
      <p:cxnSp>
        <p:nvCxnSpPr>
          <p:cNvPr id="80" name="Прямая соединительная линия 79">
            <a:extLst>
              <a:ext uri="{FF2B5EF4-FFF2-40B4-BE49-F238E27FC236}">
                <a16:creationId xmlns:a16="http://schemas.microsoft.com/office/drawing/2014/main" id="{08385889-C98D-4C39-ABB6-810E5ECEE61B}"/>
              </a:ext>
            </a:extLst>
          </p:cNvPr>
          <p:cNvCxnSpPr>
            <a:cxnSpLocks/>
          </p:cNvCxnSpPr>
          <p:nvPr/>
        </p:nvCxnSpPr>
        <p:spPr>
          <a:xfrm>
            <a:off x="3230913" y="4701093"/>
            <a:ext cx="0" cy="1070103"/>
          </a:xfrm>
          <a:prstGeom prst="line">
            <a:avLst/>
          </a:prstGeom>
          <a:noFill/>
          <a:ln w="9525" cap="flat" cmpd="sng" algn="ctr">
            <a:solidFill>
              <a:srgbClr val="FF8200"/>
            </a:solidFill>
            <a:prstDash val="solid"/>
          </a:ln>
          <a:effectLst/>
        </p:spPr>
      </p:cxnSp>
      <p:cxnSp>
        <p:nvCxnSpPr>
          <p:cNvPr id="82" name="Прямая соединительная линия 81">
            <a:extLst>
              <a:ext uri="{FF2B5EF4-FFF2-40B4-BE49-F238E27FC236}">
                <a16:creationId xmlns:a16="http://schemas.microsoft.com/office/drawing/2014/main" id="{C50C160D-8225-4489-9C93-30DB569462B9}"/>
              </a:ext>
            </a:extLst>
          </p:cNvPr>
          <p:cNvCxnSpPr>
            <a:cxnSpLocks/>
          </p:cNvCxnSpPr>
          <p:nvPr/>
        </p:nvCxnSpPr>
        <p:spPr>
          <a:xfrm>
            <a:off x="3869734" y="3630990"/>
            <a:ext cx="1" cy="2140207"/>
          </a:xfrm>
          <a:prstGeom prst="line">
            <a:avLst/>
          </a:prstGeom>
          <a:noFill/>
          <a:ln w="9525" cap="flat" cmpd="sng" algn="ctr">
            <a:solidFill>
              <a:srgbClr val="FF8200"/>
            </a:solidFill>
            <a:prstDash val="solid"/>
          </a:ln>
          <a:effectLst/>
        </p:spPr>
      </p:cxnSp>
      <p:cxnSp>
        <p:nvCxnSpPr>
          <p:cNvPr id="83" name="Прямая соединительная линия 82">
            <a:extLst>
              <a:ext uri="{FF2B5EF4-FFF2-40B4-BE49-F238E27FC236}">
                <a16:creationId xmlns:a16="http://schemas.microsoft.com/office/drawing/2014/main" id="{F8A2516D-ED7F-43A3-8E21-589C57711F2A}"/>
              </a:ext>
            </a:extLst>
          </p:cNvPr>
          <p:cNvCxnSpPr>
            <a:cxnSpLocks/>
          </p:cNvCxnSpPr>
          <p:nvPr/>
        </p:nvCxnSpPr>
        <p:spPr>
          <a:xfrm>
            <a:off x="4430975" y="5273774"/>
            <a:ext cx="0" cy="513220"/>
          </a:xfrm>
          <a:prstGeom prst="line">
            <a:avLst/>
          </a:prstGeom>
          <a:noFill/>
          <a:ln w="9525" cap="flat" cmpd="sng" algn="ctr">
            <a:solidFill>
              <a:srgbClr val="FF8200"/>
            </a:solidFill>
            <a:prstDash val="solid"/>
          </a:ln>
          <a:effectLst/>
        </p:spPr>
      </p:cxnSp>
      <p:cxnSp>
        <p:nvCxnSpPr>
          <p:cNvPr id="84" name="Прямая соединительная линия 83">
            <a:extLst>
              <a:ext uri="{FF2B5EF4-FFF2-40B4-BE49-F238E27FC236}">
                <a16:creationId xmlns:a16="http://schemas.microsoft.com/office/drawing/2014/main" id="{545F49AB-936A-42B7-AA93-876D5AF0F8AE}"/>
              </a:ext>
            </a:extLst>
          </p:cNvPr>
          <p:cNvCxnSpPr>
            <a:cxnSpLocks/>
          </p:cNvCxnSpPr>
          <p:nvPr/>
        </p:nvCxnSpPr>
        <p:spPr>
          <a:xfrm>
            <a:off x="6339203" y="3189368"/>
            <a:ext cx="0" cy="2587765"/>
          </a:xfrm>
          <a:prstGeom prst="line">
            <a:avLst/>
          </a:prstGeom>
          <a:noFill/>
          <a:ln w="9525" cap="flat" cmpd="sng" algn="ctr">
            <a:solidFill>
              <a:srgbClr val="FF8200"/>
            </a:solidFill>
            <a:prstDash val="solid"/>
          </a:ln>
          <a:effectLst/>
        </p:spPr>
      </p:cxnSp>
      <p:cxnSp>
        <p:nvCxnSpPr>
          <p:cNvPr id="86" name="Прямая соединительная линия 85">
            <a:extLst>
              <a:ext uri="{FF2B5EF4-FFF2-40B4-BE49-F238E27FC236}">
                <a16:creationId xmlns:a16="http://schemas.microsoft.com/office/drawing/2014/main" id="{E9AC60B0-B738-4EF7-8779-E9FECA3778AA}"/>
              </a:ext>
            </a:extLst>
          </p:cNvPr>
          <p:cNvCxnSpPr>
            <a:cxnSpLocks/>
          </p:cNvCxnSpPr>
          <p:nvPr/>
        </p:nvCxnSpPr>
        <p:spPr>
          <a:xfrm>
            <a:off x="7415482" y="3177527"/>
            <a:ext cx="0" cy="2587765"/>
          </a:xfrm>
          <a:prstGeom prst="line">
            <a:avLst/>
          </a:prstGeom>
          <a:noFill/>
          <a:ln w="9525" cap="flat" cmpd="sng" algn="ctr">
            <a:solidFill>
              <a:srgbClr val="FF8200"/>
            </a:solidFill>
            <a:prstDash val="solid"/>
          </a:ln>
          <a:effectLst/>
        </p:spPr>
      </p:cxnSp>
      <p:cxnSp>
        <p:nvCxnSpPr>
          <p:cNvPr id="87" name="Прямая соединительная линия 86">
            <a:extLst>
              <a:ext uri="{FF2B5EF4-FFF2-40B4-BE49-F238E27FC236}">
                <a16:creationId xmlns:a16="http://schemas.microsoft.com/office/drawing/2014/main" id="{3FE314A5-31A1-4C58-8975-398DFBE3FE20}"/>
              </a:ext>
            </a:extLst>
          </p:cNvPr>
          <p:cNvCxnSpPr>
            <a:cxnSpLocks/>
          </p:cNvCxnSpPr>
          <p:nvPr/>
        </p:nvCxnSpPr>
        <p:spPr>
          <a:xfrm flipH="1">
            <a:off x="8479770" y="2391508"/>
            <a:ext cx="19600" cy="3414490"/>
          </a:xfrm>
          <a:prstGeom prst="line">
            <a:avLst/>
          </a:prstGeom>
          <a:noFill/>
          <a:ln w="9525" cap="flat" cmpd="sng" algn="ctr">
            <a:solidFill>
              <a:srgbClr val="FF8200"/>
            </a:solidFill>
            <a:prstDash val="solid"/>
          </a:ln>
          <a:effectLst/>
        </p:spPr>
      </p:cxnSp>
      <p:cxnSp>
        <p:nvCxnSpPr>
          <p:cNvPr id="88" name="Прямая соединительная линия 87">
            <a:extLst>
              <a:ext uri="{FF2B5EF4-FFF2-40B4-BE49-F238E27FC236}">
                <a16:creationId xmlns:a16="http://schemas.microsoft.com/office/drawing/2014/main" id="{372B441D-632E-46D5-8D19-28ECDF9A654B}"/>
              </a:ext>
            </a:extLst>
          </p:cNvPr>
          <p:cNvCxnSpPr>
            <a:cxnSpLocks/>
          </p:cNvCxnSpPr>
          <p:nvPr/>
        </p:nvCxnSpPr>
        <p:spPr>
          <a:xfrm>
            <a:off x="7929006" y="3703779"/>
            <a:ext cx="0" cy="2061513"/>
          </a:xfrm>
          <a:prstGeom prst="line">
            <a:avLst/>
          </a:prstGeom>
          <a:noFill/>
          <a:ln w="9525" cap="flat" cmpd="sng" algn="ctr">
            <a:solidFill>
              <a:srgbClr val="FF8200"/>
            </a:solidFill>
            <a:prstDash val="solid"/>
          </a:ln>
          <a:effectLst/>
        </p:spPr>
      </p:cxnSp>
      <p:cxnSp>
        <p:nvCxnSpPr>
          <p:cNvPr id="89" name="Прямая со стрелкой 88">
            <a:extLst>
              <a:ext uri="{FF2B5EF4-FFF2-40B4-BE49-F238E27FC236}">
                <a16:creationId xmlns:a16="http://schemas.microsoft.com/office/drawing/2014/main" id="{FD8D5CC9-63BE-42E2-AC89-BC6DD4E413CB}"/>
              </a:ext>
            </a:extLst>
          </p:cNvPr>
          <p:cNvCxnSpPr>
            <a:cxnSpLocks/>
          </p:cNvCxnSpPr>
          <p:nvPr/>
        </p:nvCxnSpPr>
        <p:spPr>
          <a:xfrm flipV="1">
            <a:off x="697614" y="1259176"/>
            <a:ext cx="0" cy="4512037"/>
          </a:xfrm>
          <a:prstGeom prst="straightConnector1">
            <a:avLst/>
          </a:prstGeom>
          <a:noFill/>
          <a:ln w="38100" cap="flat" cmpd="sng" algn="ctr">
            <a:solidFill>
              <a:srgbClr val="FF8200"/>
            </a:solidFill>
            <a:prstDash val="solid"/>
            <a:tailEnd type="triangle"/>
          </a:ln>
          <a:effectLst/>
        </p:spPr>
      </p:cxnSp>
      <p:cxnSp>
        <p:nvCxnSpPr>
          <p:cNvPr id="90" name="Прямая со стрелкой 89">
            <a:extLst>
              <a:ext uri="{FF2B5EF4-FFF2-40B4-BE49-F238E27FC236}">
                <a16:creationId xmlns:a16="http://schemas.microsoft.com/office/drawing/2014/main" id="{3EDEE58C-B8E6-4969-855A-CD444BAFA956}"/>
              </a:ext>
            </a:extLst>
          </p:cNvPr>
          <p:cNvCxnSpPr>
            <a:cxnSpLocks/>
          </p:cNvCxnSpPr>
          <p:nvPr/>
        </p:nvCxnSpPr>
        <p:spPr>
          <a:xfrm>
            <a:off x="697614" y="5771214"/>
            <a:ext cx="8341610" cy="22201"/>
          </a:xfrm>
          <a:prstGeom prst="straightConnector1">
            <a:avLst/>
          </a:prstGeom>
          <a:noFill/>
          <a:ln w="38100" cap="flat" cmpd="sng" algn="ctr">
            <a:solidFill>
              <a:srgbClr val="FF8200"/>
            </a:solidFill>
            <a:prstDash val="solid"/>
            <a:tailEnd type="triangle"/>
          </a:ln>
          <a:effectLst/>
        </p:spPr>
      </p:cxnSp>
      <p:sp>
        <p:nvSpPr>
          <p:cNvPr id="91" name="TextBox 90">
            <a:extLst>
              <a:ext uri="{FF2B5EF4-FFF2-40B4-BE49-F238E27FC236}">
                <a16:creationId xmlns:a16="http://schemas.microsoft.com/office/drawing/2014/main" id="{480E335C-A007-4A00-9C56-FCF368EF9EA9}"/>
              </a:ext>
            </a:extLst>
          </p:cNvPr>
          <p:cNvSpPr txBox="1"/>
          <p:nvPr/>
        </p:nvSpPr>
        <p:spPr>
          <a:xfrm>
            <a:off x="656715" y="5777133"/>
            <a:ext cx="651032" cy="461665"/>
          </a:xfrm>
          <a:prstGeom prst="rect">
            <a:avLst/>
          </a:prstGeom>
          <a:noFill/>
        </p:spPr>
        <p:txBody>
          <a:bodyPr wrap="square" rtlCol="0">
            <a:spAutoFit/>
          </a:bodyPr>
          <a:lstStyle/>
          <a:p>
            <a:pPr>
              <a:defRPr/>
            </a:pPr>
            <a:r>
              <a:rPr lang="en-US" sz="1200" dirty="0">
                <a:solidFill>
                  <a:prstClr val="black"/>
                </a:solidFill>
                <a:latin typeface="Arial"/>
              </a:rPr>
              <a:t>1920-1921</a:t>
            </a:r>
            <a:endParaRPr lang="ru-RU" sz="1200" dirty="0">
              <a:solidFill>
                <a:prstClr val="black"/>
              </a:solidFill>
              <a:latin typeface="Arial"/>
            </a:endParaRPr>
          </a:p>
        </p:txBody>
      </p:sp>
      <p:sp>
        <p:nvSpPr>
          <p:cNvPr id="92" name="TextBox 91">
            <a:extLst>
              <a:ext uri="{FF2B5EF4-FFF2-40B4-BE49-F238E27FC236}">
                <a16:creationId xmlns:a16="http://schemas.microsoft.com/office/drawing/2014/main" id="{E16FDB50-97AA-4163-8511-D796EF7E9C45}"/>
              </a:ext>
            </a:extLst>
          </p:cNvPr>
          <p:cNvSpPr txBox="1"/>
          <p:nvPr/>
        </p:nvSpPr>
        <p:spPr>
          <a:xfrm>
            <a:off x="1213204" y="5777133"/>
            <a:ext cx="651033" cy="461665"/>
          </a:xfrm>
          <a:prstGeom prst="rect">
            <a:avLst/>
          </a:prstGeom>
          <a:noFill/>
        </p:spPr>
        <p:txBody>
          <a:bodyPr wrap="square" rtlCol="0">
            <a:spAutoFit/>
          </a:bodyPr>
          <a:lstStyle/>
          <a:p>
            <a:pPr>
              <a:defRPr/>
            </a:pPr>
            <a:r>
              <a:rPr lang="en-US" sz="1200" dirty="0">
                <a:solidFill>
                  <a:prstClr val="black"/>
                </a:solidFill>
                <a:latin typeface="Arial"/>
              </a:rPr>
              <a:t>1923-1924</a:t>
            </a:r>
            <a:endParaRPr lang="ru-RU" sz="1200" dirty="0">
              <a:solidFill>
                <a:prstClr val="black"/>
              </a:solidFill>
              <a:latin typeface="Arial"/>
            </a:endParaRPr>
          </a:p>
        </p:txBody>
      </p:sp>
      <p:sp>
        <p:nvSpPr>
          <p:cNvPr id="93" name="TextBox 92">
            <a:extLst>
              <a:ext uri="{FF2B5EF4-FFF2-40B4-BE49-F238E27FC236}">
                <a16:creationId xmlns:a16="http://schemas.microsoft.com/office/drawing/2014/main" id="{AC988D6D-45F8-4178-BB27-8E44EAE9AA99}"/>
              </a:ext>
            </a:extLst>
          </p:cNvPr>
          <p:cNvSpPr txBox="1"/>
          <p:nvPr/>
        </p:nvSpPr>
        <p:spPr>
          <a:xfrm>
            <a:off x="1842046" y="5777133"/>
            <a:ext cx="790969" cy="461665"/>
          </a:xfrm>
          <a:prstGeom prst="rect">
            <a:avLst/>
          </a:prstGeom>
          <a:noFill/>
        </p:spPr>
        <p:txBody>
          <a:bodyPr wrap="square" rtlCol="0">
            <a:spAutoFit/>
          </a:bodyPr>
          <a:lstStyle/>
          <a:p>
            <a:pPr>
              <a:defRPr/>
            </a:pPr>
            <a:r>
              <a:rPr lang="en-US" sz="1200" dirty="0">
                <a:solidFill>
                  <a:prstClr val="black"/>
                </a:solidFill>
                <a:latin typeface="Arial"/>
              </a:rPr>
              <a:t>1927-1928</a:t>
            </a:r>
            <a:endParaRPr lang="ru-RU" sz="1200" dirty="0">
              <a:solidFill>
                <a:prstClr val="black"/>
              </a:solidFill>
              <a:latin typeface="Arial"/>
            </a:endParaRPr>
          </a:p>
        </p:txBody>
      </p:sp>
      <p:sp>
        <p:nvSpPr>
          <p:cNvPr id="95" name="TextBox 94">
            <a:extLst>
              <a:ext uri="{FF2B5EF4-FFF2-40B4-BE49-F238E27FC236}">
                <a16:creationId xmlns:a16="http://schemas.microsoft.com/office/drawing/2014/main" id="{5ED265F5-184F-4B22-94AE-B039D95C4417}"/>
              </a:ext>
            </a:extLst>
          </p:cNvPr>
          <p:cNvSpPr txBox="1"/>
          <p:nvPr/>
        </p:nvSpPr>
        <p:spPr>
          <a:xfrm>
            <a:off x="2449382" y="5777133"/>
            <a:ext cx="790969" cy="461665"/>
          </a:xfrm>
          <a:prstGeom prst="rect">
            <a:avLst/>
          </a:prstGeom>
          <a:noFill/>
        </p:spPr>
        <p:txBody>
          <a:bodyPr wrap="square" rtlCol="0">
            <a:spAutoFit/>
          </a:bodyPr>
          <a:lstStyle/>
          <a:p>
            <a:pPr>
              <a:defRPr/>
            </a:pPr>
            <a:r>
              <a:rPr lang="en-US" sz="1200" dirty="0">
                <a:solidFill>
                  <a:prstClr val="black"/>
                </a:solidFill>
                <a:latin typeface="Arial"/>
              </a:rPr>
              <a:t>1936-1937</a:t>
            </a:r>
            <a:endParaRPr lang="ru-RU" sz="1200" dirty="0">
              <a:solidFill>
                <a:prstClr val="black"/>
              </a:solidFill>
              <a:latin typeface="Arial"/>
            </a:endParaRPr>
          </a:p>
        </p:txBody>
      </p:sp>
      <p:sp>
        <p:nvSpPr>
          <p:cNvPr id="96" name="TextBox 95">
            <a:extLst>
              <a:ext uri="{FF2B5EF4-FFF2-40B4-BE49-F238E27FC236}">
                <a16:creationId xmlns:a16="http://schemas.microsoft.com/office/drawing/2014/main" id="{F7042D29-AB2C-44FB-8072-1547ED2088D4}"/>
              </a:ext>
            </a:extLst>
          </p:cNvPr>
          <p:cNvSpPr txBox="1"/>
          <p:nvPr/>
        </p:nvSpPr>
        <p:spPr>
          <a:xfrm>
            <a:off x="2983315" y="5777133"/>
            <a:ext cx="754638" cy="461665"/>
          </a:xfrm>
          <a:prstGeom prst="rect">
            <a:avLst/>
          </a:prstGeom>
          <a:noFill/>
        </p:spPr>
        <p:txBody>
          <a:bodyPr wrap="square" rtlCol="0">
            <a:spAutoFit/>
          </a:bodyPr>
          <a:lstStyle/>
          <a:p>
            <a:pPr>
              <a:defRPr/>
            </a:pPr>
            <a:r>
              <a:rPr lang="en-US" sz="1200" dirty="0">
                <a:solidFill>
                  <a:prstClr val="black"/>
                </a:solidFill>
                <a:latin typeface="Arial"/>
              </a:rPr>
              <a:t>1939-1941</a:t>
            </a:r>
            <a:endParaRPr lang="ru-RU" sz="1200" dirty="0">
              <a:solidFill>
                <a:prstClr val="black"/>
              </a:solidFill>
              <a:latin typeface="Arial"/>
            </a:endParaRPr>
          </a:p>
        </p:txBody>
      </p:sp>
      <p:sp>
        <p:nvSpPr>
          <p:cNvPr id="97" name="TextBox 96">
            <a:extLst>
              <a:ext uri="{FF2B5EF4-FFF2-40B4-BE49-F238E27FC236}">
                <a16:creationId xmlns:a16="http://schemas.microsoft.com/office/drawing/2014/main" id="{4EF8B300-0A1D-48C1-9DDA-394E223AB8AA}"/>
              </a:ext>
            </a:extLst>
          </p:cNvPr>
          <p:cNvSpPr txBox="1"/>
          <p:nvPr/>
        </p:nvSpPr>
        <p:spPr>
          <a:xfrm>
            <a:off x="3556467" y="5777133"/>
            <a:ext cx="623320" cy="461665"/>
          </a:xfrm>
          <a:prstGeom prst="rect">
            <a:avLst/>
          </a:prstGeom>
          <a:noFill/>
        </p:spPr>
        <p:txBody>
          <a:bodyPr wrap="square" rtlCol="0">
            <a:spAutoFit/>
          </a:bodyPr>
          <a:lstStyle/>
          <a:p>
            <a:pPr>
              <a:defRPr/>
            </a:pPr>
            <a:r>
              <a:rPr lang="en-US" sz="1200" dirty="0">
                <a:solidFill>
                  <a:prstClr val="black"/>
                </a:solidFill>
                <a:latin typeface="Arial"/>
              </a:rPr>
              <a:t>1941-1945</a:t>
            </a:r>
            <a:endParaRPr lang="ru-RU" sz="1200" dirty="0">
              <a:solidFill>
                <a:prstClr val="black"/>
              </a:solidFill>
              <a:latin typeface="Arial"/>
            </a:endParaRPr>
          </a:p>
        </p:txBody>
      </p:sp>
      <p:sp>
        <p:nvSpPr>
          <p:cNvPr id="99" name="TextBox 98">
            <a:extLst>
              <a:ext uri="{FF2B5EF4-FFF2-40B4-BE49-F238E27FC236}">
                <a16:creationId xmlns:a16="http://schemas.microsoft.com/office/drawing/2014/main" id="{6682D7ED-8E68-449E-B99A-8D72C1911416}"/>
              </a:ext>
            </a:extLst>
          </p:cNvPr>
          <p:cNvSpPr txBox="1"/>
          <p:nvPr/>
        </p:nvSpPr>
        <p:spPr>
          <a:xfrm>
            <a:off x="4162963" y="5777133"/>
            <a:ext cx="864660" cy="461665"/>
          </a:xfrm>
          <a:prstGeom prst="rect">
            <a:avLst/>
          </a:prstGeom>
          <a:noFill/>
        </p:spPr>
        <p:txBody>
          <a:bodyPr wrap="square" rtlCol="0">
            <a:spAutoFit/>
          </a:bodyPr>
          <a:lstStyle/>
          <a:p>
            <a:pPr>
              <a:defRPr/>
            </a:pPr>
            <a:r>
              <a:rPr lang="en-US" sz="1200" dirty="0">
                <a:solidFill>
                  <a:prstClr val="black"/>
                </a:solidFill>
                <a:latin typeface="Arial"/>
              </a:rPr>
              <a:t>1979-1989</a:t>
            </a:r>
            <a:endParaRPr lang="ru-RU" sz="1200" dirty="0">
              <a:solidFill>
                <a:prstClr val="black"/>
              </a:solidFill>
              <a:latin typeface="Arial"/>
            </a:endParaRPr>
          </a:p>
        </p:txBody>
      </p:sp>
      <p:sp>
        <p:nvSpPr>
          <p:cNvPr id="100" name="TextBox 99">
            <a:extLst>
              <a:ext uri="{FF2B5EF4-FFF2-40B4-BE49-F238E27FC236}">
                <a16:creationId xmlns:a16="http://schemas.microsoft.com/office/drawing/2014/main" id="{84CC8312-D208-4668-ADE2-C4332AB7C51A}"/>
              </a:ext>
            </a:extLst>
          </p:cNvPr>
          <p:cNvSpPr txBox="1"/>
          <p:nvPr/>
        </p:nvSpPr>
        <p:spPr>
          <a:xfrm>
            <a:off x="5622175" y="5777133"/>
            <a:ext cx="695393" cy="276999"/>
          </a:xfrm>
          <a:prstGeom prst="rect">
            <a:avLst/>
          </a:prstGeom>
          <a:noFill/>
        </p:spPr>
        <p:txBody>
          <a:bodyPr wrap="square" rtlCol="0">
            <a:spAutoFit/>
          </a:bodyPr>
          <a:lstStyle/>
          <a:p>
            <a:pPr>
              <a:defRPr/>
            </a:pPr>
            <a:r>
              <a:rPr lang="en-US" sz="1200" dirty="0">
                <a:solidFill>
                  <a:prstClr val="black"/>
                </a:solidFill>
                <a:latin typeface="Arial"/>
              </a:rPr>
              <a:t>199</a:t>
            </a:r>
            <a:r>
              <a:rPr lang="ru-RU" sz="1200" dirty="0">
                <a:solidFill>
                  <a:prstClr val="black"/>
                </a:solidFill>
                <a:latin typeface="Arial"/>
              </a:rPr>
              <a:t>4</a:t>
            </a:r>
          </a:p>
        </p:txBody>
      </p:sp>
      <p:sp>
        <p:nvSpPr>
          <p:cNvPr id="102" name="TextBox 101">
            <a:extLst>
              <a:ext uri="{FF2B5EF4-FFF2-40B4-BE49-F238E27FC236}">
                <a16:creationId xmlns:a16="http://schemas.microsoft.com/office/drawing/2014/main" id="{F8AF0758-B200-4E70-A24B-463F5195DB01}"/>
              </a:ext>
            </a:extLst>
          </p:cNvPr>
          <p:cNvSpPr txBox="1"/>
          <p:nvPr/>
        </p:nvSpPr>
        <p:spPr>
          <a:xfrm>
            <a:off x="6105010" y="5777133"/>
            <a:ext cx="819871" cy="461665"/>
          </a:xfrm>
          <a:prstGeom prst="rect">
            <a:avLst/>
          </a:prstGeom>
          <a:noFill/>
        </p:spPr>
        <p:txBody>
          <a:bodyPr wrap="square" rtlCol="0">
            <a:spAutoFit/>
          </a:bodyPr>
          <a:lstStyle/>
          <a:p>
            <a:pPr>
              <a:defRPr/>
            </a:pPr>
            <a:r>
              <a:rPr lang="en-US" sz="1200" dirty="0">
                <a:solidFill>
                  <a:prstClr val="black"/>
                </a:solidFill>
                <a:latin typeface="Arial"/>
              </a:rPr>
              <a:t>1994-1996</a:t>
            </a:r>
            <a:endParaRPr lang="ru-RU" sz="1200" dirty="0">
              <a:solidFill>
                <a:prstClr val="black"/>
              </a:solidFill>
              <a:latin typeface="Arial"/>
            </a:endParaRPr>
          </a:p>
        </p:txBody>
      </p:sp>
      <p:sp>
        <p:nvSpPr>
          <p:cNvPr id="104" name="TextBox 103">
            <a:extLst>
              <a:ext uri="{FF2B5EF4-FFF2-40B4-BE49-F238E27FC236}">
                <a16:creationId xmlns:a16="http://schemas.microsoft.com/office/drawing/2014/main" id="{9C875C20-CF69-46DB-843C-0A211F1EAD0C}"/>
              </a:ext>
            </a:extLst>
          </p:cNvPr>
          <p:cNvSpPr txBox="1"/>
          <p:nvPr/>
        </p:nvSpPr>
        <p:spPr>
          <a:xfrm>
            <a:off x="6681537" y="5777133"/>
            <a:ext cx="673627" cy="461665"/>
          </a:xfrm>
          <a:prstGeom prst="rect">
            <a:avLst/>
          </a:prstGeom>
          <a:noFill/>
        </p:spPr>
        <p:txBody>
          <a:bodyPr wrap="square" rtlCol="0">
            <a:spAutoFit/>
          </a:bodyPr>
          <a:lstStyle/>
          <a:p>
            <a:pPr>
              <a:defRPr/>
            </a:pPr>
            <a:r>
              <a:rPr lang="en-US" sz="1200" dirty="0">
                <a:solidFill>
                  <a:prstClr val="black"/>
                </a:solidFill>
                <a:latin typeface="Arial"/>
              </a:rPr>
              <a:t>1997-1998</a:t>
            </a:r>
            <a:endParaRPr lang="ru-RU" sz="1200" dirty="0">
              <a:solidFill>
                <a:prstClr val="black"/>
              </a:solidFill>
              <a:latin typeface="Arial"/>
            </a:endParaRPr>
          </a:p>
        </p:txBody>
      </p:sp>
      <p:sp>
        <p:nvSpPr>
          <p:cNvPr id="107" name="TextBox 106">
            <a:extLst>
              <a:ext uri="{FF2B5EF4-FFF2-40B4-BE49-F238E27FC236}">
                <a16:creationId xmlns:a16="http://schemas.microsoft.com/office/drawing/2014/main" id="{72FF0D72-569F-4117-81C9-B1ACBE645643}"/>
              </a:ext>
            </a:extLst>
          </p:cNvPr>
          <p:cNvSpPr txBox="1"/>
          <p:nvPr/>
        </p:nvSpPr>
        <p:spPr>
          <a:xfrm>
            <a:off x="7188581" y="5777133"/>
            <a:ext cx="851467" cy="461665"/>
          </a:xfrm>
          <a:prstGeom prst="rect">
            <a:avLst/>
          </a:prstGeom>
          <a:noFill/>
        </p:spPr>
        <p:txBody>
          <a:bodyPr wrap="square" rtlCol="0">
            <a:spAutoFit/>
          </a:bodyPr>
          <a:lstStyle/>
          <a:p>
            <a:pPr>
              <a:defRPr/>
            </a:pPr>
            <a:r>
              <a:rPr lang="en-US" sz="1200" dirty="0">
                <a:solidFill>
                  <a:prstClr val="black"/>
                </a:solidFill>
                <a:latin typeface="Arial"/>
              </a:rPr>
              <a:t>1999-2009</a:t>
            </a:r>
            <a:endParaRPr lang="ru-RU" sz="1200" dirty="0">
              <a:solidFill>
                <a:prstClr val="black"/>
              </a:solidFill>
              <a:latin typeface="Arial"/>
            </a:endParaRPr>
          </a:p>
        </p:txBody>
      </p:sp>
      <p:sp>
        <p:nvSpPr>
          <p:cNvPr id="108" name="TextBox 107">
            <a:extLst>
              <a:ext uri="{FF2B5EF4-FFF2-40B4-BE49-F238E27FC236}">
                <a16:creationId xmlns:a16="http://schemas.microsoft.com/office/drawing/2014/main" id="{DC282B41-FEC2-42A6-842C-45AA6C7CFA12}"/>
              </a:ext>
            </a:extLst>
          </p:cNvPr>
          <p:cNvSpPr txBox="1"/>
          <p:nvPr/>
        </p:nvSpPr>
        <p:spPr>
          <a:xfrm>
            <a:off x="7705065" y="5777133"/>
            <a:ext cx="859113" cy="461665"/>
          </a:xfrm>
          <a:prstGeom prst="rect">
            <a:avLst/>
          </a:prstGeom>
          <a:noFill/>
        </p:spPr>
        <p:txBody>
          <a:bodyPr wrap="square" rtlCol="0">
            <a:spAutoFit/>
          </a:bodyPr>
          <a:lstStyle/>
          <a:p>
            <a:pPr>
              <a:defRPr/>
            </a:pPr>
            <a:r>
              <a:rPr lang="en-US" sz="1200" dirty="0">
                <a:solidFill>
                  <a:prstClr val="black"/>
                </a:solidFill>
                <a:latin typeface="Arial"/>
              </a:rPr>
              <a:t>2008-2010</a:t>
            </a:r>
            <a:endParaRPr lang="ru-RU" sz="1200" dirty="0">
              <a:solidFill>
                <a:prstClr val="black"/>
              </a:solidFill>
              <a:latin typeface="Arial"/>
            </a:endParaRPr>
          </a:p>
        </p:txBody>
      </p:sp>
      <p:sp>
        <p:nvSpPr>
          <p:cNvPr id="110" name="TextBox 109">
            <a:extLst>
              <a:ext uri="{FF2B5EF4-FFF2-40B4-BE49-F238E27FC236}">
                <a16:creationId xmlns:a16="http://schemas.microsoft.com/office/drawing/2014/main" id="{FB74E772-A36A-4C69-A2D0-66678FAB05FA}"/>
              </a:ext>
            </a:extLst>
          </p:cNvPr>
          <p:cNvSpPr txBox="1"/>
          <p:nvPr/>
        </p:nvSpPr>
        <p:spPr>
          <a:xfrm>
            <a:off x="8233123" y="5777133"/>
            <a:ext cx="736374" cy="461665"/>
          </a:xfrm>
          <a:prstGeom prst="rect">
            <a:avLst/>
          </a:prstGeom>
          <a:noFill/>
        </p:spPr>
        <p:txBody>
          <a:bodyPr wrap="square" rtlCol="0">
            <a:spAutoFit/>
          </a:bodyPr>
          <a:lstStyle/>
          <a:p>
            <a:pPr>
              <a:defRPr/>
            </a:pPr>
            <a:r>
              <a:rPr lang="en-US" sz="1200" dirty="0">
                <a:solidFill>
                  <a:prstClr val="black"/>
                </a:solidFill>
                <a:latin typeface="Arial"/>
              </a:rPr>
              <a:t>2014-2015</a:t>
            </a:r>
            <a:endParaRPr lang="ru-RU" sz="1200" dirty="0">
              <a:solidFill>
                <a:prstClr val="black"/>
              </a:solidFill>
              <a:latin typeface="Arial"/>
            </a:endParaRPr>
          </a:p>
        </p:txBody>
      </p:sp>
      <p:cxnSp>
        <p:nvCxnSpPr>
          <p:cNvPr id="112" name="Прямая соединительная линия 111">
            <a:extLst>
              <a:ext uri="{FF2B5EF4-FFF2-40B4-BE49-F238E27FC236}">
                <a16:creationId xmlns:a16="http://schemas.microsoft.com/office/drawing/2014/main" id="{3C4489FF-158E-4408-8230-DE9F0C66BAE9}"/>
              </a:ext>
            </a:extLst>
          </p:cNvPr>
          <p:cNvCxnSpPr>
            <a:cxnSpLocks/>
          </p:cNvCxnSpPr>
          <p:nvPr/>
        </p:nvCxnSpPr>
        <p:spPr>
          <a:xfrm>
            <a:off x="6965504" y="5292778"/>
            <a:ext cx="0" cy="513220"/>
          </a:xfrm>
          <a:prstGeom prst="line">
            <a:avLst/>
          </a:prstGeom>
          <a:noFill/>
          <a:ln w="9525" cap="flat" cmpd="sng" algn="ctr">
            <a:solidFill>
              <a:srgbClr val="FF8200"/>
            </a:solidFill>
            <a:prstDash val="solid"/>
          </a:ln>
          <a:effectLst/>
        </p:spPr>
      </p:cxnSp>
      <p:sp>
        <p:nvSpPr>
          <p:cNvPr id="115" name="Овал 114">
            <a:extLst>
              <a:ext uri="{FF2B5EF4-FFF2-40B4-BE49-F238E27FC236}">
                <a16:creationId xmlns:a16="http://schemas.microsoft.com/office/drawing/2014/main" id="{010305A7-EDF6-488B-AF3D-C2F101CE8776}"/>
              </a:ext>
            </a:extLst>
          </p:cNvPr>
          <p:cNvSpPr/>
          <p:nvPr/>
        </p:nvSpPr>
        <p:spPr>
          <a:xfrm>
            <a:off x="6237447" y="4404917"/>
            <a:ext cx="1540524" cy="1186542"/>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Финансово-экономический кризис в России</a:t>
            </a:r>
          </a:p>
        </p:txBody>
      </p:sp>
      <p:sp>
        <p:nvSpPr>
          <p:cNvPr id="118" name="Овал 117">
            <a:extLst>
              <a:ext uri="{FF2B5EF4-FFF2-40B4-BE49-F238E27FC236}">
                <a16:creationId xmlns:a16="http://schemas.microsoft.com/office/drawing/2014/main" id="{37C654C8-BA0D-4584-84CD-98759F4416CC}"/>
              </a:ext>
            </a:extLst>
          </p:cNvPr>
          <p:cNvSpPr/>
          <p:nvPr/>
        </p:nvSpPr>
        <p:spPr>
          <a:xfrm>
            <a:off x="7645475" y="1539950"/>
            <a:ext cx="1540524" cy="1186542"/>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Валютный  кризис в России</a:t>
            </a:r>
          </a:p>
        </p:txBody>
      </p:sp>
      <p:sp>
        <p:nvSpPr>
          <p:cNvPr id="119" name="Овал 118">
            <a:extLst>
              <a:ext uri="{FF2B5EF4-FFF2-40B4-BE49-F238E27FC236}">
                <a16:creationId xmlns:a16="http://schemas.microsoft.com/office/drawing/2014/main" id="{B11FB9B2-6FE9-415E-9D01-6BE79F34CE7A}"/>
              </a:ext>
            </a:extLst>
          </p:cNvPr>
          <p:cNvSpPr/>
          <p:nvPr/>
        </p:nvSpPr>
        <p:spPr>
          <a:xfrm>
            <a:off x="7164137" y="3212689"/>
            <a:ext cx="1540524" cy="1186542"/>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Финансово-экономический кризис в России</a:t>
            </a:r>
          </a:p>
        </p:txBody>
      </p:sp>
      <p:sp>
        <p:nvSpPr>
          <p:cNvPr id="120" name="Овал 119">
            <a:extLst>
              <a:ext uri="{FF2B5EF4-FFF2-40B4-BE49-F238E27FC236}">
                <a16:creationId xmlns:a16="http://schemas.microsoft.com/office/drawing/2014/main" id="{D2BD8112-B6F9-482D-8B51-278D9DB6E7A8}"/>
              </a:ext>
            </a:extLst>
          </p:cNvPr>
          <p:cNvSpPr/>
          <p:nvPr/>
        </p:nvSpPr>
        <p:spPr>
          <a:xfrm>
            <a:off x="6681537" y="2291746"/>
            <a:ext cx="1398521" cy="885781"/>
          </a:xfrm>
          <a:prstGeom prst="ellipse">
            <a:avLst/>
          </a:prstGeom>
          <a:solidFill>
            <a:sysClr val="window" lastClr="FFFFFF"/>
          </a:solidFill>
          <a:ln w="25400" cap="flat" cmpd="sng" algn="ctr">
            <a:solidFill>
              <a:srgbClr val="F10F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2-ая Чеченская война</a:t>
            </a:r>
          </a:p>
        </p:txBody>
      </p:sp>
      <p:sp>
        <p:nvSpPr>
          <p:cNvPr id="121" name="Овал 120">
            <a:extLst>
              <a:ext uri="{FF2B5EF4-FFF2-40B4-BE49-F238E27FC236}">
                <a16:creationId xmlns:a16="http://schemas.microsoft.com/office/drawing/2014/main" id="{12070F00-1B95-4EC1-997B-F86B1CC9DB9E}"/>
              </a:ext>
            </a:extLst>
          </p:cNvPr>
          <p:cNvSpPr/>
          <p:nvPr/>
        </p:nvSpPr>
        <p:spPr>
          <a:xfrm>
            <a:off x="5609188" y="2745209"/>
            <a:ext cx="1398521" cy="885781"/>
          </a:xfrm>
          <a:prstGeom prst="ellipse">
            <a:avLst/>
          </a:prstGeom>
          <a:solidFill>
            <a:sysClr val="window" lastClr="FFFFFF"/>
          </a:solidFill>
          <a:ln w="25400" cap="flat" cmpd="sng" algn="ctr">
            <a:solidFill>
              <a:srgbClr val="F10F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1-ая Чеченская война</a:t>
            </a:r>
          </a:p>
        </p:txBody>
      </p:sp>
      <p:sp>
        <p:nvSpPr>
          <p:cNvPr id="122" name="Овал 121">
            <a:extLst>
              <a:ext uri="{FF2B5EF4-FFF2-40B4-BE49-F238E27FC236}">
                <a16:creationId xmlns:a16="http://schemas.microsoft.com/office/drawing/2014/main" id="{03E35389-16F2-439E-8486-53DA8B55FDA0}"/>
              </a:ext>
            </a:extLst>
          </p:cNvPr>
          <p:cNvSpPr/>
          <p:nvPr/>
        </p:nvSpPr>
        <p:spPr>
          <a:xfrm>
            <a:off x="4681631" y="2183213"/>
            <a:ext cx="1456680" cy="767889"/>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Банковский</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кризис в России</a:t>
            </a:r>
          </a:p>
        </p:txBody>
      </p:sp>
      <p:cxnSp>
        <p:nvCxnSpPr>
          <p:cNvPr id="123" name="Прямая соединительная линия 122">
            <a:extLst>
              <a:ext uri="{FF2B5EF4-FFF2-40B4-BE49-F238E27FC236}">
                <a16:creationId xmlns:a16="http://schemas.microsoft.com/office/drawing/2014/main" id="{79DB952F-75FB-400B-BE9D-FC1ADB892819}"/>
              </a:ext>
            </a:extLst>
          </p:cNvPr>
          <p:cNvCxnSpPr>
            <a:cxnSpLocks/>
          </p:cNvCxnSpPr>
          <p:nvPr/>
        </p:nvCxnSpPr>
        <p:spPr>
          <a:xfrm flipH="1">
            <a:off x="5377524" y="2916890"/>
            <a:ext cx="24333" cy="2881892"/>
          </a:xfrm>
          <a:prstGeom prst="line">
            <a:avLst/>
          </a:prstGeom>
          <a:noFill/>
          <a:ln w="9525" cap="flat" cmpd="sng" algn="ctr">
            <a:solidFill>
              <a:srgbClr val="FF8200"/>
            </a:solidFill>
            <a:prstDash val="solid"/>
          </a:ln>
          <a:effectLst/>
        </p:spPr>
      </p:cxnSp>
      <p:sp>
        <p:nvSpPr>
          <p:cNvPr id="124" name="TextBox 123">
            <a:extLst>
              <a:ext uri="{FF2B5EF4-FFF2-40B4-BE49-F238E27FC236}">
                <a16:creationId xmlns:a16="http://schemas.microsoft.com/office/drawing/2014/main" id="{F144FC3B-E0D0-481E-BA92-987C3B2907C7}"/>
              </a:ext>
            </a:extLst>
          </p:cNvPr>
          <p:cNvSpPr txBox="1"/>
          <p:nvPr/>
        </p:nvSpPr>
        <p:spPr>
          <a:xfrm>
            <a:off x="5157797" y="5777133"/>
            <a:ext cx="695393" cy="276999"/>
          </a:xfrm>
          <a:prstGeom prst="rect">
            <a:avLst/>
          </a:prstGeom>
          <a:noFill/>
        </p:spPr>
        <p:txBody>
          <a:bodyPr wrap="square" rtlCol="0">
            <a:spAutoFit/>
          </a:bodyPr>
          <a:lstStyle/>
          <a:p>
            <a:pPr>
              <a:defRPr/>
            </a:pPr>
            <a:r>
              <a:rPr lang="en-US" sz="1200" dirty="0">
                <a:solidFill>
                  <a:prstClr val="black"/>
                </a:solidFill>
                <a:latin typeface="Arial"/>
              </a:rPr>
              <a:t>199</a:t>
            </a:r>
            <a:r>
              <a:rPr lang="ru-RU" sz="1200" dirty="0">
                <a:solidFill>
                  <a:prstClr val="black"/>
                </a:solidFill>
                <a:latin typeface="Arial"/>
              </a:rPr>
              <a:t>3</a:t>
            </a:r>
          </a:p>
        </p:txBody>
      </p:sp>
      <p:sp>
        <p:nvSpPr>
          <p:cNvPr id="125" name="Овал 124">
            <a:extLst>
              <a:ext uri="{FF2B5EF4-FFF2-40B4-BE49-F238E27FC236}">
                <a16:creationId xmlns:a16="http://schemas.microsoft.com/office/drawing/2014/main" id="{C1F9AC75-F35C-4FEE-A54F-D244FF5B0036}"/>
              </a:ext>
            </a:extLst>
          </p:cNvPr>
          <p:cNvSpPr/>
          <p:nvPr/>
        </p:nvSpPr>
        <p:spPr>
          <a:xfrm>
            <a:off x="5047991" y="3727829"/>
            <a:ext cx="1574331" cy="1050655"/>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11.10.94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«Черный вторник» -валютный кризис</a:t>
            </a:r>
          </a:p>
        </p:txBody>
      </p:sp>
      <p:cxnSp>
        <p:nvCxnSpPr>
          <p:cNvPr id="126" name="Прямая соединительная линия 125">
            <a:extLst>
              <a:ext uri="{FF2B5EF4-FFF2-40B4-BE49-F238E27FC236}">
                <a16:creationId xmlns:a16="http://schemas.microsoft.com/office/drawing/2014/main" id="{A9B988F4-137E-42A4-9855-6FE251D4C774}"/>
              </a:ext>
            </a:extLst>
          </p:cNvPr>
          <p:cNvCxnSpPr>
            <a:cxnSpLocks/>
          </p:cNvCxnSpPr>
          <p:nvPr/>
        </p:nvCxnSpPr>
        <p:spPr>
          <a:xfrm>
            <a:off x="5853189" y="4658801"/>
            <a:ext cx="2432" cy="1141653"/>
          </a:xfrm>
          <a:prstGeom prst="line">
            <a:avLst/>
          </a:prstGeom>
          <a:noFill/>
          <a:ln w="9525" cap="flat" cmpd="sng" algn="ctr">
            <a:solidFill>
              <a:srgbClr val="FF8200"/>
            </a:solidFill>
            <a:prstDash val="solid"/>
          </a:ln>
          <a:effectLst/>
        </p:spPr>
      </p:cxnSp>
      <p:sp>
        <p:nvSpPr>
          <p:cNvPr id="127" name="Овал 126">
            <a:extLst>
              <a:ext uri="{FF2B5EF4-FFF2-40B4-BE49-F238E27FC236}">
                <a16:creationId xmlns:a16="http://schemas.microsoft.com/office/drawing/2014/main" id="{0317E8F8-555B-48B3-B9C2-1C1E22FA4F24}"/>
              </a:ext>
            </a:extLst>
          </p:cNvPr>
          <p:cNvSpPr/>
          <p:nvPr/>
        </p:nvSpPr>
        <p:spPr>
          <a:xfrm>
            <a:off x="2502572" y="4384572"/>
            <a:ext cx="1456680" cy="767889"/>
          </a:xfrm>
          <a:prstGeom prst="ellipse">
            <a:avLst/>
          </a:prstGeom>
          <a:solidFill>
            <a:sysClr val="window" lastClr="FFFFFF"/>
          </a:solidFill>
          <a:ln w="25400" cap="flat" cmpd="sng" algn="ctr">
            <a:solidFill>
              <a:srgbClr val="F10F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2-мировая война</a:t>
            </a:r>
          </a:p>
        </p:txBody>
      </p:sp>
      <p:sp>
        <p:nvSpPr>
          <p:cNvPr id="128" name="Овал 127">
            <a:extLst>
              <a:ext uri="{FF2B5EF4-FFF2-40B4-BE49-F238E27FC236}">
                <a16:creationId xmlns:a16="http://schemas.microsoft.com/office/drawing/2014/main" id="{D5BDF945-ACF3-4C5E-9578-116F183C75A7}"/>
              </a:ext>
            </a:extLst>
          </p:cNvPr>
          <p:cNvSpPr/>
          <p:nvPr/>
        </p:nvSpPr>
        <p:spPr>
          <a:xfrm>
            <a:off x="3062455" y="3343884"/>
            <a:ext cx="1456680" cy="767889"/>
          </a:xfrm>
          <a:prstGeom prst="ellipse">
            <a:avLst/>
          </a:prstGeom>
          <a:solidFill>
            <a:sysClr val="window" lastClr="FFFFFF"/>
          </a:solidFill>
          <a:ln w="25400" cap="flat" cmpd="sng" algn="ctr">
            <a:solidFill>
              <a:srgbClr val="F10F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ВОВ</a:t>
            </a:r>
          </a:p>
        </p:txBody>
      </p:sp>
      <p:sp>
        <p:nvSpPr>
          <p:cNvPr id="129" name="Овал 128">
            <a:extLst>
              <a:ext uri="{FF2B5EF4-FFF2-40B4-BE49-F238E27FC236}">
                <a16:creationId xmlns:a16="http://schemas.microsoft.com/office/drawing/2014/main" id="{45887A14-4540-45D5-8A9F-914606628E7C}"/>
              </a:ext>
            </a:extLst>
          </p:cNvPr>
          <p:cNvSpPr/>
          <p:nvPr/>
        </p:nvSpPr>
        <p:spPr>
          <a:xfrm>
            <a:off x="3638687" y="4852199"/>
            <a:ext cx="1456680" cy="767889"/>
          </a:xfrm>
          <a:prstGeom prst="ellipse">
            <a:avLst/>
          </a:prstGeom>
          <a:solidFill>
            <a:sysClr val="window" lastClr="FFFFFF"/>
          </a:solidFill>
          <a:ln w="25400" cap="flat" cmpd="sng" algn="ctr">
            <a:solidFill>
              <a:srgbClr val="F10F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Афганская война</a:t>
            </a:r>
          </a:p>
        </p:txBody>
      </p:sp>
      <p:sp>
        <p:nvSpPr>
          <p:cNvPr id="130" name="Овал 129">
            <a:extLst>
              <a:ext uri="{FF2B5EF4-FFF2-40B4-BE49-F238E27FC236}">
                <a16:creationId xmlns:a16="http://schemas.microsoft.com/office/drawing/2014/main" id="{06E1866D-6F34-49A8-9E76-774679C874A9}"/>
              </a:ext>
            </a:extLst>
          </p:cNvPr>
          <p:cNvSpPr/>
          <p:nvPr/>
        </p:nvSpPr>
        <p:spPr>
          <a:xfrm>
            <a:off x="4044469" y="1254108"/>
            <a:ext cx="1647899" cy="854167"/>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Августовский путч/государственный переворот</a:t>
            </a:r>
          </a:p>
        </p:txBody>
      </p:sp>
      <p:sp>
        <p:nvSpPr>
          <p:cNvPr id="131" name="TextBox 130">
            <a:extLst>
              <a:ext uri="{FF2B5EF4-FFF2-40B4-BE49-F238E27FC236}">
                <a16:creationId xmlns:a16="http://schemas.microsoft.com/office/drawing/2014/main" id="{C917FDB8-48D0-4B67-9972-FC9BD9062B3D}"/>
              </a:ext>
            </a:extLst>
          </p:cNvPr>
          <p:cNvSpPr txBox="1"/>
          <p:nvPr/>
        </p:nvSpPr>
        <p:spPr>
          <a:xfrm>
            <a:off x="4694297" y="5791568"/>
            <a:ext cx="695393" cy="276999"/>
          </a:xfrm>
          <a:prstGeom prst="rect">
            <a:avLst/>
          </a:prstGeom>
          <a:noFill/>
        </p:spPr>
        <p:txBody>
          <a:bodyPr wrap="square" rtlCol="0">
            <a:spAutoFit/>
          </a:bodyPr>
          <a:lstStyle/>
          <a:p>
            <a:pPr>
              <a:defRPr/>
            </a:pPr>
            <a:r>
              <a:rPr lang="en-US" sz="1200" dirty="0">
                <a:solidFill>
                  <a:prstClr val="black"/>
                </a:solidFill>
                <a:latin typeface="Arial"/>
              </a:rPr>
              <a:t>199</a:t>
            </a:r>
            <a:r>
              <a:rPr lang="ru-RU" sz="1200" dirty="0">
                <a:solidFill>
                  <a:prstClr val="black"/>
                </a:solidFill>
                <a:latin typeface="Arial"/>
              </a:rPr>
              <a:t>1</a:t>
            </a:r>
          </a:p>
        </p:txBody>
      </p:sp>
      <p:sp>
        <p:nvSpPr>
          <p:cNvPr id="132" name="Овал 131">
            <a:extLst>
              <a:ext uri="{FF2B5EF4-FFF2-40B4-BE49-F238E27FC236}">
                <a16:creationId xmlns:a16="http://schemas.microsoft.com/office/drawing/2014/main" id="{8D70E697-3AF9-4936-BC0F-CE7DBBE3F8CA}"/>
              </a:ext>
            </a:extLst>
          </p:cNvPr>
          <p:cNvSpPr/>
          <p:nvPr/>
        </p:nvSpPr>
        <p:spPr>
          <a:xfrm>
            <a:off x="1957075" y="2554831"/>
            <a:ext cx="1456680" cy="767889"/>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Кризис снабжения</a:t>
            </a:r>
          </a:p>
        </p:txBody>
      </p:sp>
      <p:cxnSp>
        <p:nvCxnSpPr>
          <p:cNvPr id="133" name="Прямая соединительная линия 132">
            <a:extLst>
              <a:ext uri="{FF2B5EF4-FFF2-40B4-BE49-F238E27FC236}">
                <a16:creationId xmlns:a16="http://schemas.microsoft.com/office/drawing/2014/main" id="{38313E51-090E-4CC7-8665-3B9FCC341828}"/>
              </a:ext>
            </a:extLst>
          </p:cNvPr>
          <p:cNvCxnSpPr>
            <a:cxnSpLocks/>
          </p:cNvCxnSpPr>
          <p:nvPr/>
        </p:nvCxnSpPr>
        <p:spPr>
          <a:xfrm flipH="1">
            <a:off x="2118777" y="3937675"/>
            <a:ext cx="7979" cy="1803430"/>
          </a:xfrm>
          <a:prstGeom prst="line">
            <a:avLst/>
          </a:prstGeom>
          <a:noFill/>
          <a:ln w="9525" cap="flat" cmpd="sng" algn="ctr">
            <a:solidFill>
              <a:srgbClr val="FF8200"/>
            </a:solidFill>
            <a:prstDash val="solid"/>
          </a:ln>
          <a:effectLst/>
        </p:spPr>
      </p:cxnSp>
      <p:sp>
        <p:nvSpPr>
          <p:cNvPr id="134" name="Овал 133">
            <a:extLst>
              <a:ext uri="{FF2B5EF4-FFF2-40B4-BE49-F238E27FC236}">
                <a16:creationId xmlns:a16="http://schemas.microsoft.com/office/drawing/2014/main" id="{BA2883B9-EB90-495A-8E9F-60E56916BE43}"/>
              </a:ext>
            </a:extLst>
          </p:cNvPr>
          <p:cNvSpPr/>
          <p:nvPr/>
        </p:nvSpPr>
        <p:spPr>
          <a:xfrm>
            <a:off x="1417628" y="3703779"/>
            <a:ext cx="1456680" cy="767889"/>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Кризис «хлебозаготовок»</a:t>
            </a:r>
          </a:p>
        </p:txBody>
      </p:sp>
      <p:sp>
        <p:nvSpPr>
          <p:cNvPr id="135" name="Овал 134">
            <a:extLst>
              <a:ext uri="{FF2B5EF4-FFF2-40B4-BE49-F238E27FC236}">
                <a16:creationId xmlns:a16="http://schemas.microsoft.com/office/drawing/2014/main" id="{966B0A82-7CB5-4513-9934-1E355B51389B}"/>
              </a:ext>
            </a:extLst>
          </p:cNvPr>
          <p:cNvSpPr/>
          <p:nvPr/>
        </p:nvSpPr>
        <p:spPr>
          <a:xfrm>
            <a:off x="704595" y="1268178"/>
            <a:ext cx="1647898" cy="1137400"/>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1ый Кризис НЭП - кризис сбыта «Ножницы цен»</a:t>
            </a:r>
          </a:p>
        </p:txBody>
      </p:sp>
      <p:cxnSp>
        <p:nvCxnSpPr>
          <p:cNvPr id="136" name="Прямая соединительная линия 135">
            <a:extLst>
              <a:ext uri="{FF2B5EF4-FFF2-40B4-BE49-F238E27FC236}">
                <a16:creationId xmlns:a16="http://schemas.microsoft.com/office/drawing/2014/main" id="{F7C0740F-AA18-445F-B1C0-DD9B5C503830}"/>
              </a:ext>
            </a:extLst>
          </p:cNvPr>
          <p:cNvCxnSpPr>
            <a:cxnSpLocks/>
          </p:cNvCxnSpPr>
          <p:nvPr/>
        </p:nvCxnSpPr>
        <p:spPr>
          <a:xfrm>
            <a:off x="981887" y="5252072"/>
            <a:ext cx="0" cy="513220"/>
          </a:xfrm>
          <a:prstGeom prst="line">
            <a:avLst/>
          </a:prstGeom>
          <a:noFill/>
          <a:ln w="9525" cap="flat" cmpd="sng" algn="ctr">
            <a:solidFill>
              <a:srgbClr val="FF8200"/>
            </a:solidFill>
            <a:prstDash val="solid"/>
          </a:ln>
          <a:effectLst/>
        </p:spPr>
      </p:cxnSp>
      <p:sp>
        <p:nvSpPr>
          <p:cNvPr id="137" name="Овал 136">
            <a:extLst>
              <a:ext uri="{FF2B5EF4-FFF2-40B4-BE49-F238E27FC236}">
                <a16:creationId xmlns:a16="http://schemas.microsoft.com/office/drawing/2014/main" id="{C09F2E76-CE67-413A-87FB-8E8ACBC8726D}"/>
              </a:ext>
            </a:extLst>
          </p:cNvPr>
          <p:cNvSpPr/>
          <p:nvPr/>
        </p:nvSpPr>
        <p:spPr>
          <a:xfrm>
            <a:off x="358299" y="4384572"/>
            <a:ext cx="1342683" cy="898693"/>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Общенациональный кризис</a:t>
            </a:r>
          </a:p>
        </p:txBody>
      </p:sp>
      <p:sp>
        <p:nvSpPr>
          <p:cNvPr id="138" name="Овал 137">
            <a:extLst>
              <a:ext uri="{FF2B5EF4-FFF2-40B4-BE49-F238E27FC236}">
                <a16:creationId xmlns:a16="http://schemas.microsoft.com/office/drawing/2014/main" id="{496286B2-43CD-4903-9F92-3065F9CCF7AD}"/>
              </a:ext>
            </a:extLst>
          </p:cNvPr>
          <p:cNvSpPr/>
          <p:nvPr/>
        </p:nvSpPr>
        <p:spPr>
          <a:xfrm>
            <a:off x="9302111" y="2267387"/>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14-20</a:t>
            </a:r>
          </a:p>
        </p:txBody>
      </p:sp>
      <p:sp>
        <p:nvSpPr>
          <p:cNvPr id="139" name="Овал 138">
            <a:extLst>
              <a:ext uri="{FF2B5EF4-FFF2-40B4-BE49-F238E27FC236}">
                <a16:creationId xmlns:a16="http://schemas.microsoft.com/office/drawing/2014/main" id="{C5FD721F-7396-4A03-B9FC-FF45145A4C61}"/>
              </a:ext>
            </a:extLst>
          </p:cNvPr>
          <p:cNvSpPr/>
          <p:nvPr/>
        </p:nvSpPr>
        <p:spPr>
          <a:xfrm>
            <a:off x="9302111" y="2974587"/>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21-30</a:t>
            </a:r>
          </a:p>
        </p:txBody>
      </p:sp>
      <p:sp>
        <p:nvSpPr>
          <p:cNvPr id="140" name="Овал 139">
            <a:extLst>
              <a:ext uri="{FF2B5EF4-FFF2-40B4-BE49-F238E27FC236}">
                <a16:creationId xmlns:a16="http://schemas.microsoft.com/office/drawing/2014/main" id="{2BB498FF-96FF-479C-BB1D-0DE2D7B83EA3}"/>
              </a:ext>
            </a:extLst>
          </p:cNvPr>
          <p:cNvSpPr/>
          <p:nvPr/>
        </p:nvSpPr>
        <p:spPr>
          <a:xfrm>
            <a:off x="9302111" y="3681787"/>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31-40</a:t>
            </a:r>
          </a:p>
        </p:txBody>
      </p:sp>
      <p:sp>
        <p:nvSpPr>
          <p:cNvPr id="141" name="Овал 140">
            <a:extLst>
              <a:ext uri="{FF2B5EF4-FFF2-40B4-BE49-F238E27FC236}">
                <a16:creationId xmlns:a16="http://schemas.microsoft.com/office/drawing/2014/main" id="{555B4507-7579-4E01-8DBE-2929E6979CDD}"/>
              </a:ext>
            </a:extLst>
          </p:cNvPr>
          <p:cNvSpPr/>
          <p:nvPr/>
        </p:nvSpPr>
        <p:spPr>
          <a:xfrm>
            <a:off x="9302111" y="4388987"/>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41-50</a:t>
            </a:r>
          </a:p>
        </p:txBody>
      </p:sp>
      <p:sp>
        <p:nvSpPr>
          <p:cNvPr id="142" name="Овал 141">
            <a:extLst>
              <a:ext uri="{FF2B5EF4-FFF2-40B4-BE49-F238E27FC236}">
                <a16:creationId xmlns:a16="http://schemas.microsoft.com/office/drawing/2014/main" id="{4A408A75-9AC4-4549-9266-54D71884437D}"/>
              </a:ext>
            </a:extLst>
          </p:cNvPr>
          <p:cNvSpPr/>
          <p:nvPr/>
        </p:nvSpPr>
        <p:spPr>
          <a:xfrm>
            <a:off x="9217703" y="5096186"/>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51+</a:t>
            </a:r>
          </a:p>
        </p:txBody>
      </p:sp>
      <p:sp>
        <p:nvSpPr>
          <p:cNvPr id="144" name="Овал 143">
            <a:extLst>
              <a:ext uri="{FF2B5EF4-FFF2-40B4-BE49-F238E27FC236}">
                <a16:creationId xmlns:a16="http://schemas.microsoft.com/office/drawing/2014/main" id="{24023B72-047C-431D-8507-281C05FA9C78}"/>
              </a:ext>
            </a:extLst>
          </p:cNvPr>
          <p:cNvSpPr/>
          <p:nvPr/>
        </p:nvSpPr>
        <p:spPr>
          <a:xfrm>
            <a:off x="9139802" y="1344591"/>
            <a:ext cx="1846249" cy="326929"/>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prstClr val="white"/>
                </a:solidFill>
                <a:effectLst/>
                <a:uLnTx/>
                <a:uFillTx/>
                <a:latin typeface="Arial"/>
                <a:ea typeface="+mn-ea"/>
                <a:cs typeface="+mn-cs"/>
              </a:rPr>
              <a:t>Возрастные группы</a:t>
            </a:r>
          </a:p>
        </p:txBody>
      </p:sp>
      <p:sp>
        <p:nvSpPr>
          <p:cNvPr id="58" name="TextBox 57">
            <a:extLst>
              <a:ext uri="{FF2B5EF4-FFF2-40B4-BE49-F238E27FC236}">
                <a16:creationId xmlns:a16="http://schemas.microsoft.com/office/drawing/2014/main" id="{E6F0579D-40FF-48C9-B6E3-25DFAEA1F3FC}"/>
              </a:ext>
            </a:extLst>
          </p:cNvPr>
          <p:cNvSpPr txBox="1"/>
          <p:nvPr/>
        </p:nvSpPr>
        <p:spPr>
          <a:xfrm>
            <a:off x="400284" y="6515402"/>
            <a:ext cx="4786802" cy="246221"/>
          </a:xfrm>
          <a:prstGeom prst="rect">
            <a:avLst/>
          </a:prstGeom>
          <a:noFill/>
        </p:spPr>
        <p:txBody>
          <a:bodyPr wrap="square" rtlCol="0">
            <a:spAutoFit/>
          </a:bodyPr>
          <a:lstStyle/>
          <a:p>
            <a:pPr>
              <a:defRPr/>
            </a:pPr>
            <a:r>
              <a:rPr lang="ru-RU" sz="1000" dirty="0">
                <a:solidFill>
                  <a:prstClr val="black"/>
                </a:solidFill>
                <a:latin typeface="Arial" panose="020B0604020202020204" pitchFamily="34" charset="0"/>
                <a:cs typeface="Arial" panose="020B0604020202020204" pitchFamily="34" charset="0"/>
              </a:rPr>
              <a:t>Ромир Панель, </a:t>
            </a:r>
            <a:r>
              <a:rPr lang="pt-BR" sz="1000" dirty="0">
                <a:solidFill>
                  <a:prstClr val="black"/>
                </a:solidFill>
                <a:latin typeface="Arial" panose="020B0604020202020204" pitchFamily="34" charset="0"/>
                <a:cs typeface="Arial" panose="020B0604020202020204" pitchFamily="34" charset="0"/>
              </a:rPr>
              <a:t>MAT’</a:t>
            </a:r>
            <a:r>
              <a:rPr lang="ru-RU" sz="1000" dirty="0">
                <a:solidFill>
                  <a:prstClr val="black"/>
                </a:solidFill>
                <a:latin typeface="Arial" panose="020B0604020202020204" pitchFamily="34" charset="0"/>
                <a:cs typeface="Arial" panose="020B0604020202020204" pitchFamily="34" charset="0"/>
              </a:rPr>
              <a:t>март’2020 </a:t>
            </a:r>
            <a:r>
              <a:rPr lang="pt-BR" sz="1000" dirty="0">
                <a:solidFill>
                  <a:prstClr val="black"/>
                </a:solidFill>
                <a:latin typeface="Arial" panose="020B0604020202020204" pitchFamily="34" charset="0"/>
                <a:cs typeface="Arial" panose="020B0604020202020204" pitchFamily="34" charset="0"/>
              </a:rPr>
              <a:t>vs MAT’</a:t>
            </a:r>
            <a:r>
              <a:rPr lang="ru-RU" sz="1000" dirty="0">
                <a:solidFill>
                  <a:prstClr val="black"/>
                </a:solidFill>
                <a:latin typeface="Arial" panose="020B0604020202020204" pitchFamily="34" charset="0"/>
                <a:cs typeface="Arial" panose="020B0604020202020204" pitchFamily="34" charset="0"/>
              </a:rPr>
              <a:t>март’2019, Россия 10 тысяч+ </a:t>
            </a:r>
          </a:p>
        </p:txBody>
      </p:sp>
    </p:spTree>
    <p:extLst>
      <p:ext uri="{BB962C8B-B14F-4D97-AF65-F5344CB8AC3E}">
        <p14:creationId xmlns:p14="http://schemas.microsoft.com/office/powerpoint/2010/main" val="3099516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4C494D8-7407-4B1F-8E67-7AC9A935D100}"/>
              </a:ext>
            </a:extLst>
          </p:cNvPr>
          <p:cNvSpPr/>
          <p:nvPr/>
        </p:nvSpPr>
        <p:spPr>
          <a:xfrm>
            <a:off x="193966" y="301109"/>
            <a:ext cx="11736097" cy="954107"/>
          </a:xfrm>
          <a:prstGeom prst="rect">
            <a:avLst/>
          </a:prstGeom>
        </p:spPr>
        <p:txBody>
          <a:bodyPr wrap="square">
            <a:spAutoFit/>
          </a:bodyPr>
          <a:lstStyle/>
          <a:p>
            <a:pPr lvl="0">
              <a:spcBef>
                <a:spcPct val="0"/>
              </a:spcBef>
              <a:defRPr/>
            </a:pPr>
            <a:r>
              <a:rPr lang="ru-RU" sz="2800" b="1" dirty="0">
                <a:solidFill>
                  <a:prstClr val="black"/>
                </a:solidFill>
                <a:latin typeface="Arial" panose="020B0604020202020204" pitchFamily="34" charset="0"/>
                <a:cs typeface="Arial" panose="020B0604020202020204" pitchFamily="34" charset="0"/>
              </a:rPr>
              <a:t>Покупательское поведение в значительной степени определяется исторической памятью поколений</a:t>
            </a:r>
          </a:p>
        </p:txBody>
      </p:sp>
      <p:sp>
        <p:nvSpPr>
          <p:cNvPr id="88" name="Прямоугольник 87">
            <a:extLst>
              <a:ext uri="{FF2B5EF4-FFF2-40B4-BE49-F238E27FC236}">
                <a16:creationId xmlns:a16="http://schemas.microsoft.com/office/drawing/2014/main" id="{1F03E4AD-C16B-4142-9FEC-4474CBA0C1B7}"/>
              </a:ext>
            </a:extLst>
          </p:cNvPr>
          <p:cNvSpPr/>
          <p:nvPr/>
        </p:nvSpPr>
        <p:spPr>
          <a:xfrm>
            <a:off x="9302111" y="1088915"/>
            <a:ext cx="2725766" cy="4847651"/>
          </a:xfrm>
          <a:prstGeom prst="rect">
            <a:avLst/>
          </a:prstGeom>
          <a:solidFill>
            <a:srgbClr val="FF8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cxnSp>
        <p:nvCxnSpPr>
          <p:cNvPr id="89" name="Прямая соединительная линия 88">
            <a:extLst>
              <a:ext uri="{FF2B5EF4-FFF2-40B4-BE49-F238E27FC236}">
                <a16:creationId xmlns:a16="http://schemas.microsoft.com/office/drawing/2014/main" id="{58AB0EFF-6D0F-4DD7-8376-DB0A9B6D9343}"/>
              </a:ext>
            </a:extLst>
          </p:cNvPr>
          <p:cNvCxnSpPr>
            <a:cxnSpLocks/>
          </p:cNvCxnSpPr>
          <p:nvPr/>
        </p:nvCxnSpPr>
        <p:spPr>
          <a:xfrm flipH="1">
            <a:off x="1474795" y="1950045"/>
            <a:ext cx="10767" cy="3770829"/>
          </a:xfrm>
          <a:prstGeom prst="line">
            <a:avLst/>
          </a:prstGeom>
          <a:noFill/>
          <a:ln w="9525" cap="flat" cmpd="sng" algn="ctr">
            <a:solidFill>
              <a:srgbClr val="FF8200"/>
            </a:solidFill>
            <a:prstDash val="solid"/>
          </a:ln>
          <a:effectLst/>
        </p:spPr>
      </p:cxnSp>
      <p:cxnSp>
        <p:nvCxnSpPr>
          <p:cNvPr id="90" name="Прямая соединительная линия 89">
            <a:extLst>
              <a:ext uri="{FF2B5EF4-FFF2-40B4-BE49-F238E27FC236}">
                <a16:creationId xmlns:a16="http://schemas.microsoft.com/office/drawing/2014/main" id="{D17C5338-8033-42FE-B9C8-A5465D375A09}"/>
              </a:ext>
            </a:extLst>
          </p:cNvPr>
          <p:cNvCxnSpPr>
            <a:cxnSpLocks/>
          </p:cNvCxnSpPr>
          <p:nvPr/>
        </p:nvCxnSpPr>
        <p:spPr>
          <a:xfrm flipH="1">
            <a:off x="2726721" y="3066757"/>
            <a:ext cx="4444" cy="2674348"/>
          </a:xfrm>
          <a:prstGeom prst="line">
            <a:avLst/>
          </a:prstGeom>
          <a:noFill/>
          <a:ln w="9525" cap="flat" cmpd="sng" algn="ctr">
            <a:solidFill>
              <a:srgbClr val="FF8200"/>
            </a:solidFill>
            <a:prstDash val="solid"/>
          </a:ln>
          <a:effectLst/>
        </p:spPr>
      </p:cxnSp>
      <p:cxnSp>
        <p:nvCxnSpPr>
          <p:cNvPr id="91" name="Прямая соединительная линия 90">
            <a:extLst>
              <a:ext uri="{FF2B5EF4-FFF2-40B4-BE49-F238E27FC236}">
                <a16:creationId xmlns:a16="http://schemas.microsoft.com/office/drawing/2014/main" id="{5A2333C9-E4A1-42E1-AD48-A7A43E46A0BE}"/>
              </a:ext>
            </a:extLst>
          </p:cNvPr>
          <p:cNvCxnSpPr>
            <a:cxnSpLocks/>
          </p:cNvCxnSpPr>
          <p:nvPr/>
        </p:nvCxnSpPr>
        <p:spPr>
          <a:xfrm flipH="1">
            <a:off x="4910152" y="2041577"/>
            <a:ext cx="10767" cy="3770829"/>
          </a:xfrm>
          <a:prstGeom prst="line">
            <a:avLst/>
          </a:prstGeom>
          <a:noFill/>
          <a:ln w="9525" cap="flat" cmpd="sng" algn="ctr">
            <a:solidFill>
              <a:srgbClr val="FF8200"/>
            </a:solidFill>
            <a:prstDash val="solid"/>
          </a:ln>
          <a:effectLst/>
        </p:spPr>
      </p:cxnSp>
      <p:cxnSp>
        <p:nvCxnSpPr>
          <p:cNvPr id="92" name="Прямая соединительная линия 91">
            <a:extLst>
              <a:ext uri="{FF2B5EF4-FFF2-40B4-BE49-F238E27FC236}">
                <a16:creationId xmlns:a16="http://schemas.microsoft.com/office/drawing/2014/main" id="{EEC7950D-07D2-461C-A459-22916CBF6702}"/>
              </a:ext>
            </a:extLst>
          </p:cNvPr>
          <p:cNvCxnSpPr>
            <a:cxnSpLocks/>
          </p:cNvCxnSpPr>
          <p:nvPr/>
        </p:nvCxnSpPr>
        <p:spPr>
          <a:xfrm>
            <a:off x="3230913" y="4701093"/>
            <a:ext cx="0" cy="1070103"/>
          </a:xfrm>
          <a:prstGeom prst="line">
            <a:avLst/>
          </a:prstGeom>
          <a:noFill/>
          <a:ln w="9525" cap="flat" cmpd="sng" algn="ctr">
            <a:solidFill>
              <a:srgbClr val="FF8200"/>
            </a:solidFill>
            <a:prstDash val="solid"/>
          </a:ln>
          <a:effectLst/>
        </p:spPr>
      </p:cxnSp>
      <p:cxnSp>
        <p:nvCxnSpPr>
          <p:cNvPr id="93" name="Прямая соединительная линия 92">
            <a:extLst>
              <a:ext uri="{FF2B5EF4-FFF2-40B4-BE49-F238E27FC236}">
                <a16:creationId xmlns:a16="http://schemas.microsoft.com/office/drawing/2014/main" id="{2DEB7763-63D3-4B0E-B8E2-75EFF074FCD2}"/>
              </a:ext>
            </a:extLst>
          </p:cNvPr>
          <p:cNvCxnSpPr>
            <a:cxnSpLocks/>
          </p:cNvCxnSpPr>
          <p:nvPr/>
        </p:nvCxnSpPr>
        <p:spPr>
          <a:xfrm>
            <a:off x="3869734" y="3630990"/>
            <a:ext cx="1" cy="2140207"/>
          </a:xfrm>
          <a:prstGeom prst="line">
            <a:avLst/>
          </a:prstGeom>
          <a:noFill/>
          <a:ln w="9525" cap="flat" cmpd="sng" algn="ctr">
            <a:solidFill>
              <a:srgbClr val="FF8200"/>
            </a:solidFill>
            <a:prstDash val="solid"/>
          </a:ln>
          <a:effectLst/>
        </p:spPr>
      </p:cxnSp>
      <p:cxnSp>
        <p:nvCxnSpPr>
          <p:cNvPr id="95" name="Прямая соединительная линия 94">
            <a:extLst>
              <a:ext uri="{FF2B5EF4-FFF2-40B4-BE49-F238E27FC236}">
                <a16:creationId xmlns:a16="http://schemas.microsoft.com/office/drawing/2014/main" id="{92929D58-D81C-4387-A55A-418C9DEA3702}"/>
              </a:ext>
            </a:extLst>
          </p:cNvPr>
          <p:cNvCxnSpPr>
            <a:cxnSpLocks/>
          </p:cNvCxnSpPr>
          <p:nvPr/>
        </p:nvCxnSpPr>
        <p:spPr>
          <a:xfrm>
            <a:off x="4430975" y="5273774"/>
            <a:ext cx="0" cy="513220"/>
          </a:xfrm>
          <a:prstGeom prst="line">
            <a:avLst/>
          </a:prstGeom>
          <a:noFill/>
          <a:ln w="9525" cap="flat" cmpd="sng" algn="ctr">
            <a:solidFill>
              <a:srgbClr val="FF8200"/>
            </a:solidFill>
            <a:prstDash val="solid"/>
          </a:ln>
          <a:effectLst/>
        </p:spPr>
      </p:cxnSp>
      <p:cxnSp>
        <p:nvCxnSpPr>
          <p:cNvPr id="96" name="Прямая соединительная линия 95">
            <a:extLst>
              <a:ext uri="{FF2B5EF4-FFF2-40B4-BE49-F238E27FC236}">
                <a16:creationId xmlns:a16="http://schemas.microsoft.com/office/drawing/2014/main" id="{8D1FA5C7-DF11-413D-AC6F-AF3B7F4C824D}"/>
              </a:ext>
            </a:extLst>
          </p:cNvPr>
          <p:cNvCxnSpPr>
            <a:cxnSpLocks/>
          </p:cNvCxnSpPr>
          <p:nvPr/>
        </p:nvCxnSpPr>
        <p:spPr>
          <a:xfrm>
            <a:off x="6339203" y="3189368"/>
            <a:ext cx="0" cy="2587765"/>
          </a:xfrm>
          <a:prstGeom prst="line">
            <a:avLst/>
          </a:prstGeom>
          <a:noFill/>
          <a:ln w="9525" cap="flat" cmpd="sng" algn="ctr">
            <a:solidFill>
              <a:srgbClr val="FF8200"/>
            </a:solidFill>
            <a:prstDash val="solid"/>
          </a:ln>
          <a:effectLst/>
        </p:spPr>
      </p:cxnSp>
      <p:cxnSp>
        <p:nvCxnSpPr>
          <p:cNvPr id="97" name="Прямая соединительная линия 96">
            <a:extLst>
              <a:ext uri="{FF2B5EF4-FFF2-40B4-BE49-F238E27FC236}">
                <a16:creationId xmlns:a16="http://schemas.microsoft.com/office/drawing/2014/main" id="{2B6783F0-E89C-4B2E-8AFE-E9978A5C7051}"/>
              </a:ext>
            </a:extLst>
          </p:cNvPr>
          <p:cNvCxnSpPr>
            <a:cxnSpLocks/>
          </p:cNvCxnSpPr>
          <p:nvPr/>
        </p:nvCxnSpPr>
        <p:spPr>
          <a:xfrm>
            <a:off x="7415482" y="3177527"/>
            <a:ext cx="0" cy="2587765"/>
          </a:xfrm>
          <a:prstGeom prst="line">
            <a:avLst/>
          </a:prstGeom>
          <a:noFill/>
          <a:ln w="9525" cap="flat" cmpd="sng" algn="ctr">
            <a:solidFill>
              <a:srgbClr val="FF8200"/>
            </a:solidFill>
            <a:prstDash val="solid"/>
          </a:ln>
          <a:effectLst/>
        </p:spPr>
      </p:cxnSp>
      <p:cxnSp>
        <p:nvCxnSpPr>
          <p:cNvPr id="99" name="Прямая соединительная линия 98">
            <a:extLst>
              <a:ext uri="{FF2B5EF4-FFF2-40B4-BE49-F238E27FC236}">
                <a16:creationId xmlns:a16="http://schemas.microsoft.com/office/drawing/2014/main" id="{39CCD6B8-DB2D-44EB-8DD0-3FB22B2ADF83}"/>
              </a:ext>
            </a:extLst>
          </p:cNvPr>
          <p:cNvCxnSpPr>
            <a:cxnSpLocks/>
          </p:cNvCxnSpPr>
          <p:nvPr/>
        </p:nvCxnSpPr>
        <p:spPr>
          <a:xfrm flipH="1">
            <a:off x="8479770" y="2391508"/>
            <a:ext cx="19600" cy="3414490"/>
          </a:xfrm>
          <a:prstGeom prst="line">
            <a:avLst/>
          </a:prstGeom>
          <a:noFill/>
          <a:ln w="9525" cap="flat" cmpd="sng" algn="ctr">
            <a:solidFill>
              <a:srgbClr val="FF8200"/>
            </a:solidFill>
            <a:prstDash val="solid"/>
          </a:ln>
          <a:effectLst/>
        </p:spPr>
      </p:cxnSp>
      <p:cxnSp>
        <p:nvCxnSpPr>
          <p:cNvPr id="100" name="Прямая соединительная линия 99">
            <a:extLst>
              <a:ext uri="{FF2B5EF4-FFF2-40B4-BE49-F238E27FC236}">
                <a16:creationId xmlns:a16="http://schemas.microsoft.com/office/drawing/2014/main" id="{7A7812C3-40BE-4464-A57B-39D5F12B1FEB}"/>
              </a:ext>
            </a:extLst>
          </p:cNvPr>
          <p:cNvCxnSpPr>
            <a:cxnSpLocks/>
          </p:cNvCxnSpPr>
          <p:nvPr/>
        </p:nvCxnSpPr>
        <p:spPr>
          <a:xfrm>
            <a:off x="7929006" y="3703779"/>
            <a:ext cx="0" cy="2061513"/>
          </a:xfrm>
          <a:prstGeom prst="line">
            <a:avLst/>
          </a:prstGeom>
          <a:noFill/>
          <a:ln w="9525" cap="flat" cmpd="sng" algn="ctr">
            <a:solidFill>
              <a:srgbClr val="FF8200"/>
            </a:solidFill>
            <a:prstDash val="solid"/>
          </a:ln>
          <a:effectLst/>
        </p:spPr>
      </p:cxnSp>
      <p:cxnSp>
        <p:nvCxnSpPr>
          <p:cNvPr id="102" name="Прямая со стрелкой 101">
            <a:extLst>
              <a:ext uri="{FF2B5EF4-FFF2-40B4-BE49-F238E27FC236}">
                <a16:creationId xmlns:a16="http://schemas.microsoft.com/office/drawing/2014/main" id="{85D791DC-FFCB-4ADF-A788-6A939559DA6A}"/>
              </a:ext>
            </a:extLst>
          </p:cNvPr>
          <p:cNvCxnSpPr>
            <a:cxnSpLocks/>
          </p:cNvCxnSpPr>
          <p:nvPr/>
        </p:nvCxnSpPr>
        <p:spPr>
          <a:xfrm flipV="1">
            <a:off x="697614" y="1259176"/>
            <a:ext cx="0" cy="4512037"/>
          </a:xfrm>
          <a:prstGeom prst="straightConnector1">
            <a:avLst/>
          </a:prstGeom>
          <a:noFill/>
          <a:ln w="38100" cap="flat" cmpd="sng" algn="ctr">
            <a:solidFill>
              <a:srgbClr val="FF8200"/>
            </a:solidFill>
            <a:prstDash val="solid"/>
            <a:tailEnd type="triangle"/>
          </a:ln>
          <a:effectLst/>
        </p:spPr>
      </p:cxnSp>
      <p:cxnSp>
        <p:nvCxnSpPr>
          <p:cNvPr id="104" name="Прямая со стрелкой 103">
            <a:extLst>
              <a:ext uri="{FF2B5EF4-FFF2-40B4-BE49-F238E27FC236}">
                <a16:creationId xmlns:a16="http://schemas.microsoft.com/office/drawing/2014/main" id="{A8A660D9-A294-49AA-9214-8CA009368DDD}"/>
              </a:ext>
            </a:extLst>
          </p:cNvPr>
          <p:cNvCxnSpPr>
            <a:cxnSpLocks/>
          </p:cNvCxnSpPr>
          <p:nvPr/>
        </p:nvCxnSpPr>
        <p:spPr>
          <a:xfrm>
            <a:off x="697614" y="5771214"/>
            <a:ext cx="8341610" cy="22201"/>
          </a:xfrm>
          <a:prstGeom prst="straightConnector1">
            <a:avLst/>
          </a:prstGeom>
          <a:noFill/>
          <a:ln w="38100" cap="flat" cmpd="sng" algn="ctr">
            <a:solidFill>
              <a:srgbClr val="FF8200"/>
            </a:solidFill>
            <a:prstDash val="solid"/>
            <a:tailEnd type="triangle"/>
          </a:ln>
          <a:effectLst/>
        </p:spPr>
      </p:cxnSp>
      <p:sp>
        <p:nvSpPr>
          <p:cNvPr id="107" name="TextBox 106">
            <a:extLst>
              <a:ext uri="{FF2B5EF4-FFF2-40B4-BE49-F238E27FC236}">
                <a16:creationId xmlns:a16="http://schemas.microsoft.com/office/drawing/2014/main" id="{B754D655-77C7-4A92-90B3-50C91E77B42E}"/>
              </a:ext>
            </a:extLst>
          </p:cNvPr>
          <p:cNvSpPr txBox="1"/>
          <p:nvPr/>
        </p:nvSpPr>
        <p:spPr>
          <a:xfrm>
            <a:off x="656715" y="5777133"/>
            <a:ext cx="651032" cy="461665"/>
          </a:xfrm>
          <a:prstGeom prst="rect">
            <a:avLst/>
          </a:prstGeom>
          <a:noFill/>
        </p:spPr>
        <p:txBody>
          <a:bodyPr wrap="square" rtlCol="0">
            <a:spAutoFit/>
          </a:bodyPr>
          <a:lstStyle/>
          <a:p>
            <a:pPr>
              <a:defRPr/>
            </a:pPr>
            <a:r>
              <a:rPr lang="en-US" sz="1200" dirty="0">
                <a:solidFill>
                  <a:prstClr val="black"/>
                </a:solidFill>
                <a:latin typeface="Arial"/>
              </a:rPr>
              <a:t>1920-1921</a:t>
            </a:r>
            <a:endParaRPr lang="ru-RU" sz="1200" dirty="0">
              <a:solidFill>
                <a:prstClr val="black"/>
              </a:solidFill>
              <a:latin typeface="Arial"/>
            </a:endParaRPr>
          </a:p>
        </p:txBody>
      </p:sp>
      <p:sp>
        <p:nvSpPr>
          <p:cNvPr id="108" name="TextBox 107">
            <a:extLst>
              <a:ext uri="{FF2B5EF4-FFF2-40B4-BE49-F238E27FC236}">
                <a16:creationId xmlns:a16="http://schemas.microsoft.com/office/drawing/2014/main" id="{69752705-67EC-4DDB-B28B-FD450BAA5701}"/>
              </a:ext>
            </a:extLst>
          </p:cNvPr>
          <p:cNvSpPr txBox="1"/>
          <p:nvPr/>
        </p:nvSpPr>
        <p:spPr>
          <a:xfrm>
            <a:off x="1213204" y="5777133"/>
            <a:ext cx="651033" cy="461665"/>
          </a:xfrm>
          <a:prstGeom prst="rect">
            <a:avLst/>
          </a:prstGeom>
          <a:noFill/>
        </p:spPr>
        <p:txBody>
          <a:bodyPr wrap="square" rtlCol="0">
            <a:spAutoFit/>
          </a:bodyPr>
          <a:lstStyle/>
          <a:p>
            <a:pPr>
              <a:defRPr/>
            </a:pPr>
            <a:r>
              <a:rPr lang="en-US" sz="1200" dirty="0">
                <a:solidFill>
                  <a:prstClr val="black"/>
                </a:solidFill>
                <a:latin typeface="Arial"/>
              </a:rPr>
              <a:t>1923-1924</a:t>
            </a:r>
            <a:endParaRPr lang="ru-RU" sz="1200" dirty="0">
              <a:solidFill>
                <a:prstClr val="black"/>
              </a:solidFill>
              <a:latin typeface="Arial"/>
            </a:endParaRPr>
          </a:p>
        </p:txBody>
      </p:sp>
      <p:sp>
        <p:nvSpPr>
          <p:cNvPr id="110" name="TextBox 109">
            <a:extLst>
              <a:ext uri="{FF2B5EF4-FFF2-40B4-BE49-F238E27FC236}">
                <a16:creationId xmlns:a16="http://schemas.microsoft.com/office/drawing/2014/main" id="{9817EFF8-A60A-4231-B798-76E637C915F4}"/>
              </a:ext>
            </a:extLst>
          </p:cNvPr>
          <p:cNvSpPr txBox="1"/>
          <p:nvPr/>
        </p:nvSpPr>
        <p:spPr>
          <a:xfrm>
            <a:off x="1842046" y="5777133"/>
            <a:ext cx="790969" cy="461665"/>
          </a:xfrm>
          <a:prstGeom prst="rect">
            <a:avLst/>
          </a:prstGeom>
          <a:noFill/>
        </p:spPr>
        <p:txBody>
          <a:bodyPr wrap="square" rtlCol="0">
            <a:spAutoFit/>
          </a:bodyPr>
          <a:lstStyle/>
          <a:p>
            <a:pPr>
              <a:defRPr/>
            </a:pPr>
            <a:r>
              <a:rPr lang="en-US" sz="1200" dirty="0">
                <a:solidFill>
                  <a:prstClr val="black"/>
                </a:solidFill>
                <a:latin typeface="Arial"/>
              </a:rPr>
              <a:t>1927-1928</a:t>
            </a:r>
            <a:endParaRPr lang="ru-RU" sz="1200" dirty="0">
              <a:solidFill>
                <a:prstClr val="black"/>
              </a:solidFill>
              <a:latin typeface="Arial"/>
            </a:endParaRPr>
          </a:p>
        </p:txBody>
      </p:sp>
      <p:sp>
        <p:nvSpPr>
          <p:cNvPr id="112" name="TextBox 111">
            <a:extLst>
              <a:ext uri="{FF2B5EF4-FFF2-40B4-BE49-F238E27FC236}">
                <a16:creationId xmlns:a16="http://schemas.microsoft.com/office/drawing/2014/main" id="{2743C4FE-31C9-43FC-BF8B-6EB4E778752D}"/>
              </a:ext>
            </a:extLst>
          </p:cNvPr>
          <p:cNvSpPr txBox="1"/>
          <p:nvPr/>
        </p:nvSpPr>
        <p:spPr>
          <a:xfrm>
            <a:off x="2449382" y="5777133"/>
            <a:ext cx="790969" cy="461665"/>
          </a:xfrm>
          <a:prstGeom prst="rect">
            <a:avLst/>
          </a:prstGeom>
          <a:noFill/>
        </p:spPr>
        <p:txBody>
          <a:bodyPr wrap="square" rtlCol="0">
            <a:spAutoFit/>
          </a:bodyPr>
          <a:lstStyle/>
          <a:p>
            <a:pPr>
              <a:defRPr/>
            </a:pPr>
            <a:r>
              <a:rPr lang="en-US" sz="1200" dirty="0">
                <a:solidFill>
                  <a:prstClr val="black"/>
                </a:solidFill>
                <a:latin typeface="Arial"/>
              </a:rPr>
              <a:t>1936-1937</a:t>
            </a:r>
            <a:endParaRPr lang="ru-RU" sz="1200" dirty="0">
              <a:solidFill>
                <a:prstClr val="black"/>
              </a:solidFill>
              <a:latin typeface="Arial"/>
            </a:endParaRPr>
          </a:p>
        </p:txBody>
      </p:sp>
      <p:sp>
        <p:nvSpPr>
          <p:cNvPr id="115" name="TextBox 114">
            <a:extLst>
              <a:ext uri="{FF2B5EF4-FFF2-40B4-BE49-F238E27FC236}">
                <a16:creationId xmlns:a16="http://schemas.microsoft.com/office/drawing/2014/main" id="{67BA4547-47AC-4A14-8E6B-35FEBA2F7BE5}"/>
              </a:ext>
            </a:extLst>
          </p:cNvPr>
          <p:cNvSpPr txBox="1"/>
          <p:nvPr/>
        </p:nvSpPr>
        <p:spPr>
          <a:xfrm>
            <a:off x="2983315" y="5777133"/>
            <a:ext cx="754638" cy="461665"/>
          </a:xfrm>
          <a:prstGeom prst="rect">
            <a:avLst/>
          </a:prstGeom>
          <a:noFill/>
        </p:spPr>
        <p:txBody>
          <a:bodyPr wrap="square" rtlCol="0">
            <a:spAutoFit/>
          </a:bodyPr>
          <a:lstStyle/>
          <a:p>
            <a:pPr>
              <a:defRPr/>
            </a:pPr>
            <a:r>
              <a:rPr lang="en-US" sz="1200" dirty="0">
                <a:solidFill>
                  <a:prstClr val="black"/>
                </a:solidFill>
                <a:latin typeface="Arial"/>
              </a:rPr>
              <a:t>1939-1941</a:t>
            </a:r>
            <a:endParaRPr lang="ru-RU" sz="1200" dirty="0">
              <a:solidFill>
                <a:prstClr val="black"/>
              </a:solidFill>
              <a:latin typeface="Arial"/>
            </a:endParaRPr>
          </a:p>
        </p:txBody>
      </p:sp>
      <p:sp>
        <p:nvSpPr>
          <p:cNvPr id="118" name="TextBox 117">
            <a:extLst>
              <a:ext uri="{FF2B5EF4-FFF2-40B4-BE49-F238E27FC236}">
                <a16:creationId xmlns:a16="http://schemas.microsoft.com/office/drawing/2014/main" id="{9CEF31F3-437C-447B-9E61-2BF8CF461041}"/>
              </a:ext>
            </a:extLst>
          </p:cNvPr>
          <p:cNvSpPr txBox="1"/>
          <p:nvPr/>
        </p:nvSpPr>
        <p:spPr>
          <a:xfrm>
            <a:off x="3556467" y="5777133"/>
            <a:ext cx="623320" cy="461665"/>
          </a:xfrm>
          <a:prstGeom prst="rect">
            <a:avLst/>
          </a:prstGeom>
          <a:noFill/>
        </p:spPr>
        <p:txBody>
          <a:bodyPr wrap="square" rtlCol="0">
            <a:spAutoFit/>
          </a:bodyPr>
          <a:lstStyle/>
          <a:p>
            <a:pPr>
              <a:defRPr/>
            </a:pPr>
            <a:r>
              <a:rPr lang="en-US" sz="1200" dirty="0">
                <a:solidFill>
                  <a:prstClr val="black"/>
                </a:solidFill>
                <a:latin typeface="Arial"/>
              </a:rPr>
              <a:t>1941-1945</a:t>
            </a:r>
            <a:endParaRPr lang="ru-RU" sz="1200" dirty="0">
              <a:solidFill>
                <a:prstClr val="black"/>
              </a:solidFill>
              <a:latin typeface="Arial"/>
            </a:endParaRPr>
          </a:p>
        </p:txBody>
      </p:sp>
      <p:sp>
        <p:nvSpPr>
          <p:cNvPr id="120" name="TextBox 119">
            <a:extLst>
              <a:ext uri="{FF2B5EF4-FFF2-40B4-BE49-F238E27FC236}">
                <a16:creationId xmlns:a16="http://schemas.microsoft.com/office/drawing/2014/main" id="{5930174C-900F-4D6E-AEB8-40302C0F1E9A}"/>
              </a:ext>
            </a:extLst>
          </p:cNvPr>
          <p:cNvSpPr txBox="1"/>
          <p:nvPr/>
        </p:nvSpPr>
        <p:spPr>
          <a:xfrm>
            <a:off x="4162963" y="5777133"/>
            <a:ext cx="864660" cy="461665"/>
          </a:xfrm>
          <a:prstGeom prst="rect">
            <a:avLst/>
          </a:prstGeom>
          <a:noFill/>
        </p:spPr>
        <p:txBody>
          <a:bodyPr wrap="square" rtlCol="0">
            <a:spAutoFit/>
          </a:bodyPr>
          <a:lstStyle/>
          <a:p>
            <a:pPr>
              <a:defRPr/>
            </a:pPr>
            <a:r>
              <a:rPr lang="en-US" sz="1200" dirty="0">
                <a:solidFill>
                  <a:prstClr val="black"/>
                </a:solidFill>
                <a:latin typeface="Arial"/>
              </a:rPr>
              <a:t>1979-1989</a:t>
            </a:r>
            <a:endParaRPr lang="ru-RU" sz="1200" dirty="0">
              <a:solidFill>
                <a:prstClr val="black"/>
              </a:solidFill>
              <a:latin typeface="Arial"/>
            </a:endParaRPr>
          </a:p>
        </p:txBody>
      </p:sp>
      <p:sp>
        <p:nvSpPr>
          <p:cNvPr id="121" name="TextBox 120">
            <a:extLst>
              <a:ext uri="{FF2B5EF4-FFF2-40B4-BE49-F238E27FC236}">
                <a16:creationId xmlns:a16="http://schemas.microsoft.com/office/drawing/2014/main" id="{98D04270-F05B-4C52-A455-E69298283919}"/>
              </a:ext>
            </a:extLst>
          </p:cNvPr>
          <p:cNvSpPr txBox="1"/>
          <p:nvPr/>
        </p:nvSpPr>
        <p:spPr>
          <a:xfrm>
            <a:off x="5622175" y="5777133"/>
            <a:ext cx="695393" cy="276999"/>
          </a:xfrm>
          <a:prstGeom prst="rect">
            <a:avLst/>
          </a:prstGeom>
          <a:noFill/>
        </p:spPr>
        <p:txBody>
          <a:bodyPr wrap="square" rtlCol="0">
            <a:spAutoFit/>
          </a:bodyPr>
          <a:lstStyle/>
          <a:p>
            <a:pPr>
              <a:defRPr/>
            </a:pPr>
            <a:r>
              <a:rPr lang="en-US" sz="1200" dirty="0">
                <a:solidFill>
                  <a:prstClr val="black"/>
                </a:solidFill>
                <a:latin typeface="Arial"/>
              </a:rPr>
              <a:t>199</a:t>
            </a:r>
            <a:r>
              <a:rPr lang="ru-RU" sz="1200" dirty="0">
                <a:solidFill>
                  <a:prstClr val="black"/>
                </a:solidFill>
                <a:latin typeface="Arial"/>
              </a:rPr>
              <a:t>4</a:t>
            </a:r>
          </a:p>
        </p:txBody>
      </p:sp>
      <p:sp>
        <p:nvSpPr>
          <p:cNvPr id="122" name="TextBox 121">
            <a:extLst>
              <a:ext uri="{FF2B5EF4-FFF2-40B4-BE49-F238E27FC236}">
                <a16:creationId xmlns:a16="http://schemas.microsoft.com/office/drawing/2014/main" id="{6FC62785-2876-421A-A195-D3E682C0B170}"/>
              </a:ext>
            </a:extLst>
          </p:cNvPr>
          <p:cNvSpPr txBox="1"/>
          <p:nvPr/>
        </p:nvSpPr>
        <p:spPr>
          <a:xfrm>
            <a:off x="6105010" y="5777133"/>
            <a:ext cx="819871" cy="461665"/>
          </a:xfrm>
          <a:prstGeom prst="rect">
            <a:avLst/>
          </a:prstGeom>
          <a:noFill/>
        </p:spPr>
        <p:txBody>
          <a:bodyPr wrap="square" rtlCol="0">
            <a:spAutoFit/>
          </a:bodyPr>
          <a:lstStyle/>
          <a:p>
            <a:pPr>
              <a:defRPr/>
            </a:pPr>
            <a:r>
              <a:rPr lang="en-US" sz="1200" dirty="0">
                <a:solidFill>
                  <a:prstClr val="black"/>
                </a:solidFill>
                <a:latin typeface="Arial"/>
              </a:rPr>
              <a:t>1994-1996</a:t>
            </a:r>
            <a:endParaRPr lang="ru-RU" sz="1200" dirty="0">
              <a:solidFill>
                <a:prstClr val="black"/>
              </a:solidFill>
              <a:latin typeface="Arial"/>
            </a:endParaRPr>
          </a:p>
        </p:txBody>
      </p:sp>
      <p:sp>
        <p:nvSpPr>
          <p:cNvPr id="123" name="TextBox 122">
            <a:extLst>
              <a:ext uri="{FF2B5EF4-FFF2-40B4-BE49-F238E27FC236}">
                <a16:creationId xmlns:a16="http://schemas.microsoft.com/office/drawing/2014/main" id="{E1290589-3D7F-45FB-9530-C15857887175}"/>
              </a:ext>
            </a:extLst>
          </p:cNvPr>
          <p:cNvSpPr txBox="1"/>
          <p:nvPr/>
        </p:nvSpPr>
        <p:spPr>
          <a:xfrm>
            <a:off x="6681537" y="5777133"/>
            <a:ext cx="673627" cy="461665"/>
          </a:xfrm>
          <a:prstGeom prst="rect">
            <a:avLst/>
          </a:prstGeom>
          <a:noFill/>
        </p:spPr>
        <p:txBody>
          <a:bodyPr wrap="square" rtlCol="0">
            <a:spAutoFit/>
          </a:bodyPr>
          <a:lstStyle/>
          <a:p>
            <a:pPr>
              <a:defRPr/>
            </a:pPr>
            <a:r>
              <a:rPr lang="en-US" sz="1200" dirty="0">
                <a:solidFill>
                  <a:prstClr val="black"/>
                </a:solidFill>
                <a:latin typeface="Arial"/>
              </a:rPr>
              <a:t>1997-1998</a:t>
            </a:r>
            <a:endParaRPr lang="ru-RU" sz="1200" dirty="0">
              <a:solidFill>
                <a:prstClr val="black"/>
              </a:solidFill>
              <a:latin typeface="Arial"/>
            </a:endParaRPr>
          </a:p>
        </p:txBody>
      </p:sp>
      <p:sp>
        <p:nvSpPr>
          <p:cNvPr id="124" name="TextBox 123">
            <a:extLst>
              <a:ext uri="{FF2B5EF4-FFF2-40B4-BE49-F238E27FC236}">
                <a16:creationId xmlns:a16="http://schemas.microsoft.com/office/drawing/2014/main" id="{A0456BE4-0ADD-4710-8E53-C4A3E5EFFF42}"/>
              </a:ext>
            </a:extLst>
          </p:cNvPr>
          <p:cNvSpPr txBox="1"/>
          <p:nvPr/>
        </p:nvSpPr>
        <p:spPr>
          <a:xfrm>
            <a:off x="7188581" y="5777133"/>
            <a:ext cx="851467" cy="461665"/>
          </a:xfrm>
          <a:prstGeom prst="rect">
            <a:avLst/>
          </a:prstGeom>
          <a:noFill/>
        </p:spPr>
        <p:txBody>
          <a:bodyPr wrap="square" rtlCol="0">
            <a:spAutoFit/>
          </a:bodyPr>
          <a:lstStyle/>
          <a:p>
            <a:pPr>
              <a:defRPr/>
            </a:pPr>
            <a:r>
              <a:rPr lang="en-US" sz="1200" dirty="0">
                <a:solidFill>
                  <a:prstClr val="black"/>
                </a:solidFill>
                <a:latin typeface="Arial"/>
              </a:rPr>
              <a:t>1999-2009</a:t>
            </a:r>
            <a:endParaRPr lang="ru-RU" sz="1200" dirty="0">
              <a:solidFill>
                <a:prstClr val="black"/>
              </a:solidFill>
              <a:latin typeface="Arial"/>
            </a:endParaRPr>
          </a:p>
        </p:txBody>
      </p:sp>
      <p:sp>
        <p:nvSpPr>
          <p:cNvPr id="125" name="TextBox 124">
            <a:extLst>
              <a:ext uri="{FF2B5EF4-FFF2-40B4-BE49-F238E27FC236}">
                <a16:creationId xmlns:a16="http://schemas.microsoft.com/office/drawing/2014/main" id="{3BA05C7D-6C88-4F59-BE3B-17D8B7168050}"/>
              </a:ext>
            </a:extLst>
          </p:cNvPr>
          <p:cNvSpPr txBox="1"/>
          <p:nvPr/>
        </p:nvSpPr>
        <p:spPr>
          <a:xfrm>
            <a:off x="7705065" y="5777133"/>
            <a:ext cx="859113" cy="461665"/>
          </a:xfrm>
          <a:prstGeom prst="rect">
            <a:avLst/>
          </a:prstGeom>
          <a:noFill/>
        </p:spPr>
        <p:txBody>
          <a:bodyPr wrap="square" rtlCol="0">
            <a:spAutoFit/>
          </a:bodyPr>
          <a:lstStyle/>
          <a:p>
            <a:pPr>
              <a:defRPr/>
            </a:pPr>
            <a:r>
              <a:rPr lang="en-US" sz="1200" dirty="0">
                <a:solidFill>
                  <a:prstClr val="black"/>
                </a:solidFill>
                <a:latin typeface="Arial"/>
              </a:rPr>
              <a:t>2008-2010</a:t>
            </a:r>
            <a:endParaRPr lang="ru-RU" sz="1200" dirty="0">
              <a:solidFill>
                <a:prstClr val="black"/>
              </a:solidFill>
              <a:latin typeface="Arial"/>
            </a:endParaRPr>
          </a:p>
        </p:txBody>
      </p:sp>
      <p:sp>
        <p:nvSpPr>
          <p:cNvPr id="126" name="TextBox 125">
            <a:extLst>
              <a:ext uri="{FF2B5EF4-FFF2-40B4-BE49-F238E27FC236}">
                <a16:creationId xmlns:a16="http://schemas.microsoft.com/office/drawing/2014/main" id="{0AA6C04A-CD3A-42F1-B3E5-931FB9554439}"/>
              </a:ext>
            </a:extLst>
          </p:cNvPr>
          <p:cNvSpPr txBox="1"/>
          <p:nvPr/>
        </p:nvSpPr>
        <p:spPr>
          <a:xfrm>
            <a:off x="8233123" y="5777133"/>
            <a:ext cx="736374" cy="461665"/>
          </a:xfrm>
          <a:prstGeom prst="rect">
            <a:avLst/>
          </a:prstGeom>
          <a:noFill/>
        </p:spPr>
        <p:txBody>
          <a:bodyPr wrap="square" rtlCol="0">
            <a:spAutoFit/>
          </a:bodyPr>
          <a:lstStyle/>
          <a:p>
            <a:pPr>
              <a:defRPr/>
            </a:pPr>
            <a:r>
              <a:rPr lang="en-US" sz="1200" dirty="0">
                <a:solidFill>
                  <a:prstClr val="black"/>
                </a:solidFill>
                <a:latin typeface="Arial"/>
              </a:rPr>
              <a:t>2014-2015</a:t>
            </a:r>
            <a:endParaRPr lang="ru-RU" sz="1200" dirty="0">
              <a:solidFill>
                <a:prstClr val="black"/>
              </a:solidFill>
              <a:latin typeface="Arial"/>
            </a:endParaRPr>
          </a:p>
        </p:txBody>
      </p:sp>
      <p:cxnSp>
        <p:nvCxnSpPr>
          <p:cNvPr id="127" name="Прямая соединительная линия 126">
            <a:extLst>
              <a:ext uri="{FF2B5EF4-FFF2-40B4-BE49-F238E27FC236}">
                <a16:creationId xmlns:a16="http://schemas.microsoft.com/office/drawing/2014/main" id="{94609FD3-39CA-45AA-A920-FE6B1570212E}"/>
              </a:ext>
            </a:extLst>
          </p:cNvPr>
          <p:cNvCxnSpPr>
            <a:cxnSpLocks/>
          </p:cNvCxnSpPr>
          <p:nvPr/>
        </p:nvCxnSpPr>
        <p:spPr>
          <a:xfrm>
            <a:off x="6965504" y="5292778"/>
            <a:ext cx="0" cy="513220"/>
          </a:xfrm>
          <a:prstGeom prst="line">
            <a:avLst/>
          </a:prstGeom>
          <a:noFill/>
          <a:ln w="9525" cap="flat" cmpd="sng" algn="ctr">
            <a:solidFill>
              <a:srgbClr val="FF8200"/>
            </a:solidFill>
            <a:prstDash val="solid"/>
          </a:ln>
          <a:effectLst/>
        </p:spPr>
      </p:cxnSp>
      <p:sp>
        <p:nvSpPr>
          <p:cNvPr id="128" name="Овал 127">
            <a:extLst>
              <a:ext uri="{FF2B5EF4-FFF2-40B4-BE49-F238E27FC236}">
                <a16:creationId xmlns:a16="http://schemas.microsoft.com/office/drawing/2014/main" id="{60CE9750-53D3-4B4C-9261-3734C38F7CDB}"/>
              </a:ext>
            </a:extLst>
          </p:cNvPr>
          <p:cNvSpPr/>
          <p:nvPr/>
        </p:nvSpPr>
        <p:spPr>
          <a:xfrm>
            <a:off x="6237447" y="4404917"/>
            <a:ext cx="1540524" cy="1186542"/>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Финансово-экономический кризис в России</a:t>
            </a:r>
          </a:p>
        </p:txBody>
      </p:sp>
      <p:sp>
        <p:nvSpPr>
          <p:cNvPr id="129" name="Овал 128">
            <a:extLst>
              <a:ext uri="{FF2B5EF4-FFF2-40B4-BE49-F238E27FC236}">
                <a16:creationId xmlns:a16="http://schemas.microsoft.com/office/drawing/2014/main" id="{8A4A984A-BAC1-48E0-B75E-453EB79E7DA6}"/>
              </a:ext>
            </a:extLst>
          </p:cNvPr>
          <p:cNvSpPr/>
          <p:nvPr/>
        </p:nvSpPr>
        <p:spPr>
          <a:xfrm>
            <a:off x="7645475" y="1539950"/>
            <a:ext cx="1540524" cy="1186542"/>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Валютный  кризис в России</a:t>
            </a:r>
          </a:p>
        </p:txBody>
      </p:sp>
      <p:sp>
        <p:nvSpPr>
          <p:cNvPr id="130" name="Овал 129">
            <a:extLst>
              <a:ext uri="{FF2B5EF4-FFF2-40B4-BE49-F238E27FC236}">
                <a16:creationId xmlns:a16="http://schemas.microsoft.com/office/drawing/2014/main" id="{531DC925-3D4F-4119-9E09-3E1AC473BDE0}"/>
              </a:ext>
            </a:extLst>
          </p:cNvPr>
          <p:cNvSpPr/>
          <p:nvPr/>
        </p:nvSpPr>
        <p:spPr>
          <a:xfrm>
            <a:off x="7164137" y="3212689"/>
            <a:ext cx="1540524" cy="1186542"/>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Финансово-экономический кризис в России</a:t>
            </a:r>
          </a:p>
        </p:txBody>
      </p:sp>
      <p:sp>
        <p:nvSpPr>
          <p:cNvPr id="131" name="Овал 130">
            <a:extLst>
              <a:ext uri="{FF2B5EF4-FFF2-40B4-BE49-F238E27FC236}">
                <a16:creationId xmlns:a16="http://schemas.microsoft.com/office/drawing/2014/main" id="{9DDC82B8-B131-409C-9781-9A1EDE1384FD}"/>
              </a:ext>
            </a:extLst>
          </p:cNvPr>
          <p:cNvSpPr/>
          <p:nvPr/>
        </p:nvSpPr>
        <p:spPr>
          <a:xfrm>
            <a:off x="6681537" y="2291746"/>
            <a:ext cx="1398521" cy="885781"/>
          </a:xfrm>
          <a:prstGeom prst="ellipse">
            <a:avLst/>
          </a:prstGeom>
          <a:solidFill>
            <a:sysClr val="window" lastClr="FFFFFF"/>
          </a:solidFill>
          <a:ln w="25400" cap="flat" cmpd="sng" algn="ctr">
            <a:solidFill>
              <a:srgbClr val="F10F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2-ая Чеченская война</a:t>
            </a:r>
          </a:p>
        </p:txBody>
      </p:sp>
      <p:sp>
        <p:nvSpPr>
          <p:cNvPr id="132" name="Овал 131">
            <a:extLst>
              <a:ext uri="{FF2B5EF4-FFF2-40B4-BE49-F238E27FC236}">
                <a16:creationId xmlns:a16="http://schemas.microsoft.com/office/drawing/2014/main" id="{FC021CC8-BFF7-40FD-88ED-00F974D43108}"/>
              </a:ext>
            </a:extLst>
          </p:cNvPr>
          <p:cNvSpPr/>
          <p:nvPr/>
        </p:nvSpPr>
        <p:spPr>
          <a:xfrm>
            <a:off x="5609188" y="2745209"/>
            <a:ext cx="1398521" cy="885781"/>
          </a:xfrm>
          <a:prstGeom prst="ellipse">
            <a:avLst/>
          </a:prstGeom>
          <a:solidFill>
            <a:sysClr val="window" lastClr="FFFFFF"/>
          </a:solidFill>
          <a:ln w="25400" cap="flat" cmpd="sng" algn="ctr">
            <a:solidFill>
              <a:srgbClr val="F10F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1-ая Чеченская война</a:t>
            </a:r>
          </a:p>
        </p:txBody>
      </p:sp>
      <p:sp>
        <p:nvSpPr>
          <p:cNvPr id="133" name="Овал 132">
            <a:extLst>
              <a:ext uri="{FF2B5EF4-FFF2-40B4-BE49-F238E27FC236}">
                <a16:creationId xmlns:a16="http://schemas.microsoft.com/office/drawing/2014/main" id="{9D063462-DB10-409B-BCB5-71DA2F49A7B4}"/>
              </a:ext>
            </a:extLst>
          </p:cNvPr>
          <p:cNvSpPr/>
          <p:nvPr/>
        </p:nvSpPr>
        <p:spPr>
          <a:xfrm>
            <a:off x="4681631" y="2183213"/>
            <a:ext cx="1456680" cy="767889"/>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Банковский</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кризис в России</a:t>
            </a:r>
          </a:p>
        </p:txBody>
      </p:sp>
      <p:cxnSp>
        <p:nvCxnSpPr>
          <p:cNvPr id="134" name="Прямая соединительная линия 133">
            <a:extLst>
              <a:ext uri="{FF2B5EF4-FFF2-40B4-BE49-F238E27FC236}">
                <a16:creationId xmlns:a16="http://schemas.microsoft.com/office/drawing/2014/main" id="{DAD0C0C5-4C18-4D18-8D8A-3CB9ADD5092E}"/>
              </a:ext>
            </a:extLst>
          </p:cNvPr>
          <p:cNvCxnSpPr>
            <a:cxnSpLocks/>
          </p:cNvCxnSpPr>
          <p:nvPr/>
        </p:nvCxnSpPr>
        <p:spPr>
          <a:xfrm flipH="1">
            <a:off x="5377524" y="2916890"/>
            <a:ext cx="24333" cy="2881892"/>
          </a:xfrm>
          <a:prstGeom prst="line">
            <a:avLst/>
          </a:prstGeom>
          <a:noFill/>
          <a:ln w="9525" cap="flat" cmpd="sng" algn="ctr">
            <a:solidFill>
              <a:srgbClr val="FF8200"/>
            </a:solidFill>
            <a:prstDash val="solid"/>
          </a:ln>
          <a:effectLst/>
        </p:spPr>
      </p:cxnSp>
      <p:sp>
        <p:nvSpPr>
          <p:cNvPr id="135" name="TextBox 134">
            <a:extLst>
              <a:ext uri="{FF2B5EF4-FFF2-40B4-BE49-F238E27FC236}">
                <a16:creationId xmlns:a16="http://schemas.microsoft.com/office/drawing/2014/main" id="{B1799C55-0A80-4DEB-9008-854CE61EF0A8}"/>
              </a:ext>
            </a:extLst>
          </p:cNvPr>
          <p:cNvSpPr txBox="1"/>
          <p:nvPr/>
        </p:nvSpPr>
        <p:spPr>
          <a:xfrm>
            <a:off x="5157797" y="5777133"/>
            <a:ext cx="695393" cy="276999"/>
          </a:xfrm>
          <a:prstGeom prst="rect">
            <a:avLst/>
          </a:prstGeom>
          <a:noFill/>
        </p:spPr>
        <p:txBody>
          <a:bodyPr wrap="square" rtlCol="0">
            <a:spAutoFit/>
          </a:bodyPr>
          <a:lstStyle/>
          <a:p>
            <a:pPr>
              <a:defRPr/>
            </a:pPr>
            <a:r>
              <a:rPr lang="en-US" sz="1200" dirty="0">
                <a:solidFill>
                  <a:prstClr val="black"/>
                </a:solidFill>
                <a:latin typeface="Arial"/>
              </a:rPr>
              <a:t>199</a:t>
            </a:r>
            <a:r>
              <a:rPr lang="ru-RU" sz="1200" dirty="0">
                <a:solidFill>
                  <a:prstClr val="black"/>
                </a:solidFill>
                <a:latin typeface="Arial"/>
              </a:rPr>
              <a:t>3</a:t>
            </a:r>
          </a:p>
        </p:txBody>
      </p:sp>
      <p:sp>
        <p:nvSpPr>
          <p:cNvPr id="136" name="Овал 135">
            <a:extLst>
              <a:ext uri="{FF2B5EF4-FFF2-40B4-BE49-F238E27FC236}">
                <a16:creationId xmlns:a16="http://schemas.microsoft.com/office/drawing/2014/main" id="{299CF0C1-EC76-47E1-96DE-81253124CC93}"/>
              </a:ext>
            </a:extLst>
          </p:cNvPr>
          <p:cNvSpPr/>
          <p:nvPr/>
        </p:nvSpPr>
        <p:spPr>
          <a:xfrm>
            <a:off x="5047991" y="3727829"/>
            <a:ext cx="1574331" cy="1050655"/>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11.10.94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«Черный вторник» -валютный кризис</a:t>
            </a:r>
          </a:p>
        </p:txBody>
      </p:sp>
      <p:cxnSp>
        <p:nvCxnSpPr>
          <p:cNvPr id="137" name="Прямая соединительная линия 136">
            <a:extLst>
              <a:ext uri="{FF2B5EF4-FFF2-40B4-BE49-F238E27FC236}">
                <a16:creationId xmlns:a16="http://schemas.microsoft.com/office/drawing/2014/main" id="{1C5561A3-B0CB-40D8-BAC6-C00E26C7CD09}"/>
              </a:ext>
            </a:extLst>
          </p:cNvPr>
          <p:cNvCxnSpPr>
            <a:cxnSpLocks/>
          </p:cNvCxnSpPr>
          <p:nvPr/>
        </p:nvCxnSpPr>
        <p:spPr>
          <a:xfrm>
            <a:off x="5853189" y="4658801"/>
            <a:ext cx="2432" cy="1141653"/>
          </a:xfrm>
          <a:prstGeom prst="line">
            <a:avLst/>
          </a:prstGeom>
          <a:noFill/>
          <a:ln w="9525" cap="flat" cmpd="sng" algn="ctr">
            <a:solidFill>
              <a:srgbClr val="FF8200"/>
            </a:solidFill>
            <a:prstDash val="solid"/>
          </a:ln>
          <a:effectLst/>
        </p:spPr>
      </p:cxnSp>
      <p:sp>
        <p:nvSpPr>
          <p:cNvPr id="138" name="Овал 137">
            <a:extLst>
              <a:ext uri="{FF2B5EF4-FFF2-40B4-BE49-F238E27FC236}">
                <a16:creationId xmlns:a16="http://schemas.microsoft.com/office/drawing/2014/main" id="{1E76B1E3-3830-42C4-A539-F00565FD5A10}"/>
              </a:ext>
            </a:extLst>
          </p:cNvPr>
          <p:cNvSpPr/>
          <p:nvPr/>
        </p:nvSpPr>
        <p:spPr>
          <a:xfrm>
            <a:off x="2502572" y="4384572"/>
            <a:ext cx="1456680" cy="767889"/>
          </a:xfrm>
          <a:prstGeom prst="ellipse">
            <a:avLst/>
          </a:prstGeom>
          <a:solidFill>
            <a:sysClr val="window" lastClr="FFFFFF"/>
          </a:solidFill>
          <a:ln w="25400" cap="flat" cmpd="sng" algn="ctr">
            <a:solidFill>
              <a:srgbClr val="F10F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2-мировая война</a:t>
            </a:r>
          </a:p>
        </p:txBody>
      </p:sp>
      <p:sp>
        <p:nvSpPr>
          <p:cNvPr id="139" name="Овал 138">
            <a:extLst>
              <a:ext uri="{FF2B5EF4-FFF2-40B4-BE49-F238E27FC236}">
                <a16:creationId xmlns:a16="http://schemas.microsoft.com/office/drawing/2014/main" id="{7E5E0A53-5DA4-4B39-9204-94A5CAC2D459}"/>
              </a:ext>
            </a:extLst>
          </p:cNvPr>
          <p:cNvSpPr/>
          <p:nvPr/>
        </p:nvSpPr>
        <p:spPr>
          <a:xfrm>
            <a:off x="3062455" y="3343884"/>
            <a:ext cx="1456680" cy="767889"/>
          </a:xfrm>
          <a:prstGeom prst="ellipse">
            <a:avLst/>
          </a:prstGeom>
          <a:solidFill>
            <a:sysClr val="window" lastClr="FFFFFF"/>
          </a:solidFill>
          <a:ln w="25400" cap="flat" cmpd="sng" algn="ctr">
            <a:solidFill>
              <a:srgbClr val="F10F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ВОВ</a:t>
            </a:r>
          </a:p>
        </p:txBody>
      </p:sp>
      <p:sp>
        <p:nvSpPr>
          <p:cNvPr id="140" name="Овал 139">
            <a:extLst>
              <a:ext uri="{FF2B5EF4-FFF2-40B4-BE49-F238E27FC236}">
                <a16:creationId xmlns:a16="http://schemas.microsoft.com/office/drawing/2014/main" id="{CF876743-44E9-41F5-A425-D324044EA33B}"/>
              </a:ext>
            </a:extLst>
          </p:cNvPr>
          <p:cNvSpPr/>
          <p:nvPr/>
        </p:nvSpPr>
        <p:spPr>
          <a:xfrm>
            <a:off x="3638687" y="4852199"/>
            <a:ext cx="1456680" cy="767889"/>
          </a:xfrm>
          <a:prstGeom prst="ellipse">
            <a:avLst/>
          </a:prstGeom>
          <a:solidFill>
            <a:sysClr val="window" lastClr="FFFFFF"/>
          </a:solidFill>
          <a:ln w="25400" cap="flat" cmpd="sng" algn="ctr">
            <a:solidFill>
              <a:srgbClr val="F10F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Афганская война</a:t>
            </a:r>
          </a:p>
        </p:txBody>
      </p:sp>
      <p:sp>
        <p:nvSpPr>
          <p:cNvPr id="141" name="Овал 140">
            <a:extLst>
              <a:ext uri="{FF2B5EF4-FFF2-40B4-BE49-F238E27FC236}">
                <a16:creationId xmlns:a16="http://schemas.microsoft.com/office/drawing/2014/main" id="{981C396F-6D5E-4371-8352-90D96C5368C6}"/>
              </a:ext>
            </a:extLst>
          </p:cNvPr>
          <p:cNvSpPr/>
          <p:nvPr/>
        </p:nvSpPr>
        <p:spPr>
          <a:xfrm>
            <a:off x="4044469" y="1254108"/>
            <a:ext cx="1647899" cy="854167"/>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Августовский путч/государственный переворот</a:t>
            </a:r>
          </a:p>
        </p:txBody>
      </p:sp>
      <p:sp>
        <p:nvSpPr>
          <p:cNvPr id="142" name="TextBox 141">
            <a:extLst>
              <a:ext uri="{FF2B5EF4-FFF2-40B4-BE49-F238E27FC236}">
                <a16:creationId xmlns:a16="http://schemas.microsoft.com/office/drawing/2014/main" id="{26E2E581-46C0-4236-B3A2-9B1511AAB545}"/>
              </a:ext>
            </a:extLst>
          </p:cNvPr>
          <p:cNvSpPr txBox="1"/>
          <p:nvPr/>
        </p:nvSpPr>
        <p:spPr>
          <a:xfrm>
            <a:off x="4694297" y="5791568"/>
            <a:ext cx="695393" cy="276999"/>
          </a:xfrm>
          <a:prstGeom prst="rect">
            <a:avLst/>
          </a:prstGeom>
          <a:noFill/>
        </p:spPr>
        <p:txBody>
          <a:bodyPr wrap="square" rtlCol="0">
            <a:spAutoFit/>
          </a:bodyPr>
          <a:lstStyle/>
          <a:p>
            <a:pPr>
              <a:defRPr/>
            </a:pPr>
            <a:r>
              <a:rPr lang="en-US" sz="1200" dirty="0">
                <a:solidFill>
                  <a:prstClr val="black"/>
                </a:solidFill>
                <a:latin typeface="Arial"/>
              </a:rPr>
              <a:t>199</a:t>
            </a:r>
            <a:r>
              <a:rPr lang="ru-RU" sz="1200" dirty="0">
                <a:solidFill>
                  <a:prstClr val="black"/>
                </a:solidFill>
                <a:latin typeface="Arial"/>
              </a:rPr>
              <a:t>1</a:t>
            </a:r>
          </a:p>
        </p:txBody>
      </p:sp>
      <p:sp>
        <p:nvSpPr>
          <p:cNvPr id="143" name="Овал 142">
            <a:extLst>
              <a:ext uri="{FF2B5EF4-FFF2-40B4-BE49-F238E27FC236}">
                <a16:creationId xmlns:a16="http://schemas.microsoft.com/office/drawing/2014/main" id="{4A145504-0E2B-4855-8ACA-A76198BCA535}"/>
              </a:ext>
            </a:extLst>
          </p:cNvPr>
          <p:cNvSpPr/>
          <p:nvPr/>
        </p:nvSpPr>
        <p:spPr>
          <a:xfrm>
            <a:off x="1957075" y="2554831"/>
            <a:ext cx="1456680" cy="767889"/>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Кризис снабжения</a:t>
            </a:r>
          </a:p>
        </p:txBody>
      </p:sp>
      <p:cxnSp>
        <p:nvCxnSpPr>
          <p:cNvPr id="144" name="Прямая соединительная линия 143">
            <a:extLst>
              <a:ext uri="{FF2B5EF4-FFF2-40B4-BE49-F238E27FC236}">
                <a16:creationId xmlns:a16="http://schemas.microsoft.com/office/drawing/2014/main" id="{7BDC4767-9323-462E-A1ED-152DF3EB5B92}"/>
              </a:ext>
            </a:extLst>
          </p:cNvPr>
          <p:cNvCxnSpPr>
            <a:cxnSpLocks/>
          </p:cNvCxnSpPr>
          <p:nvPr/>
        </p:nvCxnSpPr>
        <p:spPr>
          <a:xfrm flipH="1">
            <a:off x="2118777" y="3937675"/>
            <a:ext cx="7979" cy="1803430"/>
          </a:xfrm>
          <a:prstGeom prst="line">
            <a:avLst/>
          </a:prstGeom>
          <a:noFill/>
          <a:ln w="9525" cap="flat" cmpd="sng" algn="ctr">
            <a:solidFill>
              <a:srgbClr val="FF8200"/>
            </a:solidFill>
            <a:prstDash val="solid"/>
          </a:ln>
          <a:effectLst/>
        </p:spPr>
      </p:cxnSp>
      <p:sp>
        <p:nvSpPr>
          <p:cNvPr id="145" name="Овал 144">
            <a:extLst>
              <a:ext uri="{FF2B5EF4-FFF2-40B4-BE49-F238E27FC236}">
                <a16:creationId xmlns:a16="http://schemas.microsoft.com/office/drawing/2014/main" id="{1BC1C0EC-C7F9-4A1F-9FB4-409D8665C9CB}"/>
              </a:ext>
            </a:extLst>
          </p:cNvPr>
          <p:cNvSpPr/>
          <p:nvPr/>
        </p:nvSpPr>
        <p:spPr>
          <a:xfrm>
            <a:off x="1417628" y="3703779"/>
            <a:ext cx="1456680" cy="767889"/>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Кризис «хлебозаготовок»</a:t>
            </a:r>
          </a:p>
        </p:txBody>
      </p:sp>
      <p:cxnSp>
        <p:nvCxnSpPr>
          <p:cNvPr id="147" name="Прямая соединительная линия 146">
            <a:extLst>
              <a:ext uri="{FF2B5EF4-FFF2-40B4-BE49-F238E27FC236}">
                <a16:creationId xmlns:a16="http://schemas.microsoft.com/office/drawing/2014/main" id="{4EFB8108-C528-43BF-95A2-FA7A32114381}"/>
              </a:ext>
            </a:extLst>
          </p:cNvPr>
          <p:cNvCxnSpPr>
            <a:cxnSpLocks/>
          </p:cNvCxnSpPr>
          <p:nvPr/>
        </p:nvCxnSpPr>
        <p:spPr>
          <a:xfrm>
            <a:off x="981887" y="5252072"/>
            <a:ext cx="0" cy="513220"/>
          </a:xfrm>
          <a:prstGeom prst="line">
            <a:avLst/>
          </a:prstGeom>
          <a:noFill/>
          <a:ln w="9525" cap="flat" cmpd="sng" algn="ctr">
            <a:solidFill>
              <a:srgbClr val="FF8200"/>
            </a:solidFill>
            <a:prstDash val="solid"/>
          </a:ln>
          <a:effectLst/>
        </p:spPr>
      </p:cxnSp>
      <p:sp>
        <p:nvSpPr>
          <p:cNvPr id="148" name="Овал 147">
            <a:extLst>
              <a:ext uri="{FF2B5EF4-FFF2-40B4-BE49-F238E27FC236}">
                <a16:creationId xmlns:a16="http://schemas.microsoft.com/office/drawing/2014/main" id="{4C56AE76-A9E7-4832-BE55-F404E5952A7B}"/>
              </a:ext>
            </a:extLst>
          </p:cNvPr>
          <p:cNvSpPr/>
          <p:nvPr/>
        </p:nvSpPr>
        <p:spPr>
          <a:xfrm>
            <a:off x="358299" y="4384572"/>
            <a:ext cx="1342683" cy="898693"/>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Общенациональный кризис</a:t>
            </a:r>
          </a:p>
        </p:txBody>
      </p:sp>
      <p:sp>
        <p:nvSpPr>
          <p:cNvPr id="149" name="Овал 148">
            <a:extLst>
              <a:ext uri="{FF2B5EF4-FFF2-40B4-BE49-F238E27FC236}">
                <a16:creationId xmlns:a16="http://schemas.microsoft.com/office/drawing/2014/main" id="{CE08756D-2637-4681-85C7-5251F64206A4}"/>
              </a:ext>
            </a:extLst>
          </p:cNvPr>
          <p:cNvSpPr/>
          <p:nvPr/>
        </p:nvSpPr>
        <p:spPr>
          <a:xfrm>
            <a:off x="10402495" y="1254108"/>
            <a:ext cx="1883181" cy="514558"/>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prstClr val="white"/>
                </a:solidFill>
                <a:effectLst/>
                <a:uLnTx/>
                <a:uFillTx/>
                <a:latin typeface="Arial"/>
                <a:ea typeface="+mn-ea"/>
                <a:cs typeface="+mn-cs"/>
              </a:rPr>
              <a:t>Количество пережитых кризисов </a:t>
            </a:r>
          </a:p>
        </p:txBody>
      </p:sp>
      <p:sp>
        <p:nvSpPr>
          <p:cNvPr id="150" name="Овал 149">
            <a:extLst>
              <a:ext uri="{FF2B5EF4-FFF2-40B4-BE49-F238E27FC236}">
                <a16:creationId xmlns:a16="http://schemas.microsoft.com/office/drawing/2014/main" id="{FFA3686F-2968-4A5D-92E3-D00244D35D38}"/>
              </a:ext>
            </a:extLst>
          </p:cNvPr>
          <p:cNvSpPr/>
          <p:nvPr/>
        </p:nvSpPr>
        <p:spPr>
          <a:xfrm>
            <a:off x="9302111" y="2267387"/>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14-20</a:t>
            </a:r>
          </a:p>
        </p:txBody>
      </p:sp>
      <p:sp>
        <p:nvSpPr>
          <p:cNvPr id="151" name="Овал 150">
            <a:extLst>
              <a:ext uri="{FF2B5EF4-FFF2-40B4-BE49-F238E27FC236}">
                <a16:creationId xmlns:a16="http://schemas.microsoft.com/office/drawing/2014/main" id="{09A560B9-C0C8-436C-B528-03F74D4D4DF7}"/>
              </a:ext>
            </a:extLst>
          </p:cNvPr>
          <p:cNvSpPr/>
          <p:nvPr/>
        </p:nvSpPr>
        <p:spPr>
          <a:xfrm>
            <a:off x="9302111" y="2974587"/>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21-30</a:t>
            </a:r>
          </a:p>
        </p:txBody>
      </p:sp>
      <p:sp>
        <p:nvSpPr>
          <p:cNvPr id="152" name="Овал 151">
            <a:extLst>
              <a:ext uri="{FF2B5EF4-FFF2-40B4-BE49-F238E27FC236}">
                <a16:creationId xmlns:a16="http://schemas.microsoft.com/office/drawing/2014/main" id="{F59AB5B7-B7AC-4527-94D0-AD25CC34145D}"/>
              </a:ext>
            </a:extLst>
          </p:cNvPr>
          <p:cNvSpPr/>
          <p:nvPr/>
        </p:nvSpPr>
        <p:spPr>
          <a:xfrm>
            <a:off x="9302111" y="3681787"/>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31-40</a:t>
            </a:r>
          </a:p>
        </p:txBody>
      </p:sp>
      <p:sp>
        <p:nvSpPr>
          <p:cNvPr id="153" name="Овал 152">
            <a:extLst>
              <a:ext uri="{FF2B5EF4-FFF2-40B4-BE49-F238E27FC236}">
                <a16:creationId xmlns:a16="http://schemas.microsoft.com/office/drawing/2014/main" id="{B88CAF2F-2C02-4D76-8F50-DA31135A1A1D}"/>
              </a:ext>
            </a:extLst>
          </p:cNvPr>
          <p:cNvSpPr/>
          <p:nvPr/>
        </p:nvSpPr>
        <p:spPr>
          <a:xfrm>
            <a:off x="9302111" y="4388987"/>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41-50</a:t>
            </a:r>
          </a:p>
        </p:txBody>
      </p:sp>
      <p:sp>
        <p:nvSpPr>
          <p:cNvPr id="154" name="Овал 153">
            <a:extLst>
              <a:ext uri="{FF2B5EF4-FFF2-40B4-BE49-F238E27FC236}">
                <a16:creationId xmlns:a16="http://schemas.microsoft.com/office/drawing/2014/main" id="{6749016F-2F21-489D-9B35-33B202BE8D95}"/>
              </a:ext>
            </a:extLst>
          </p:cNvPr>
          <p:cNvSpPr/>
          <p:nvPr/>
        </p:nvSpPr>
        <p:spPr>
          <a:xfrm>
            <a:off x="9217703" y="5096186"/>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51+</a:t>
            </a:r>
          </a:p>
        </p:txBody>
      </p:sp>
      <p:sp>
        <p:nvSpPr>
          <p:cNvPr id="155" name="Стрелка: вправо 154">
            <a:extLst>
              <a:ext uri="{FF2B5EF4-FFF2-40B4-BE49-F238E27FC236}">
                <a16:creationId xmlns:a16="http://schemas.microsoft.com/office/drawing/2014/main" id="{4AFF2191-1F7F-4CF6-B4C8-32A1484C8CE8}"/>
              </a:ext>
            </a:extLst>
          </p:cNvPr>
          <p:cNvSpPr/>
          <p:nvPr/>
        </p:nvSpPr>
        <p:spPr>
          <a:xfrm>
            <a:off x="10390268" y="2408976"/>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156" name="Стрелка: вправо 155">
            <a:extLst>
              <a:ext uri="{FF2B5EF4-FFF2-40B4-BE49-F238E27FC236}">
                <a16:creationId xmlns:a16="http://schemas.microsoft.com/office/drawing/2014/main" id="{BA8CFDDD-FB81-4821-817C-603868097DB4}"/>
              </a:ext>
            </a:extLst>
          </p:cNvPr>
          <p:cNvSpPr/>
          <p:nvPr/>
        </p:nvSpPr>
        <p:spPr>
          <a:xfrm>
            <a:off x="10402495" y="3109545"/>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157" name="Стрелка: вправо 156">
            <a:extLst>
              <a:ext uri="{FF2B5EF4-FFF2-40B4-BE49-F238E27FC236}">
                <a16:creationId xmlns:a16="http://schemas.microsoft.com/office/drawing/2014/main" id="{B2596DAF-3D03-4EDF-92DA-CF7FE8BE5124}"/>
              </a:ext>
            </a:extLst>
          </p:cNvPr>
          <p:cNvSpPr/>
          <p:nvPr/>
        </p:nvSpPr>
        <p:spPr>
          <a:xfrm>
            <a:off x="10390268" y="3773010"/>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158" name="Стрелка: вправо 157">
            <a:extLst>
              <a:ext uri="{FF2B5EF4-FFF2-40B4-BE49-F238E27FC236}">
                <a16:creationId xmlns:a16="http://schemas.microsoft.com/office/drawing/2014/main" id="{E41C5DA8-8D04-445D-BD25-285C93E7092F}"/>
              </a:ext>
            </a:extLst>
          </p:cNvPr>
          <p:cNvSpPr/>
          <p:nvPr/>
        </p:nvSpPr>
        <p:spPr>
          <a:xfrm>
            <a:off x="10421256" y="4488590"/>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159" name="Стрелка: вправо 158">
            <a:extLst>
              <a:ext uri="{FF2B5EF4-FFF2-40B4-BE49-F238E27FC236}">
                <a16:creationId xmlns:a16="http://schemas.microsoft.com/office/drawing/2014/main" id="{F4EAB37E-1FD4-44B0-ACAC-01A9FE7E8CF5}"/>
              </a:ext>
            </a:extLst>
          </p:cNvPr>
          <p:cNvSpPr/>
          <p:nvPr/>
        </p:nvSpPr>
        <p:spPr>
          <a:xfrm>
            <a:off x="10402495" y="5204170"/>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160" name="Овал 159">
            <a:extLst>
              <a:ext uri="{FF2B5EF4-FFF2-40B4-BE49-F238E27FC236}">
                <a16:creationId xmlns:a16="http://schemas.microsoft.com/office/drawing/2014/main" id="{0DDA43ED-6BB7-4736-AAE4-81B5F68E8A63}"/>
              </a:ext>
            </a:extLst>
          </p:cNvPr>
          <p:cNvSpPr/>
          <p:nvPr/>
        </p:nvSpPr>
        <p:spPr>
          <a:xfrm>
            <a:off x="10932786" y="5134606"/>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9-15</a:t>
            </a:r>
          </a:p>
        </p:txBody>
      </p:sp>
      <p:sp>
        <p:nvSpPr>
          <p:cNvPr id="161" name="Овал 160">
            <a:extLst>
              <a:ext uri="{FF2B5EF4-FFF2-40B4-BE49-F238E27FC236}">
                <a16:creationId xmlns:a16="http://schemas.microsoft.com/office/drawing/2014/main" id="{9E4C493F-79F7-4A9D-B8E0-D187D7D8043E}"/>
              </a:ext>
            </a:extLst>
          </p:cNvPr>
          <p:cNvSpPr/>
          <p:nvPr/>
        </p:nvSpPr>
        <p:spPr>
          <a:xfrm>
            <a:off x="10932786" y="4384400"/>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9+</a:t>
            </a:r>
          </a:p>
        </p:txBody>
      </p:sp>
      <p:sp>
        <p:nvSpPr>
          <p:cNvPr id="162" name="Овал 161">
            <a:extLst>
              <a:ext uri="{FF2B5EF4-FFF2-40B4-BE49-F238E27FC236}">
                <a16:creationId xmlns:a16="http://schemas.microsoft.com/office/drawing/2014/main" id="{3822D86A-2DF2-417B-86F2-BBA90B0198F5}"/>
              </a:ext>
            </a:extLst>
          </p:cNvPr>
          <p:cNvSpPr/>
          <p:nvPr/>
        </p:nvSpPr>
        <p:spPr>
          <a:xfrm>
            <a:off x="10932179" y="3692011"/>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8+</a:t>
            </a:r>
          </a:p>
        </p:txBody>
      </p:sp>
      <p:sp>
        <p:nvSpPr>
          <p:cNvPr id="163" name="Овал 162">
            <a:extLst>
              <a:ext uri="{FF2B5EF4-FFF2-40B4-BE49-F238E27FC236}">
                <a16:creationId xmlns:a16="http://schemas.microsoft.com/office/drawing/2014/main" id="{99461D8E-E05D-4CF9-82CA-42907840F972}"/>
              </a:ext>
            </a:extLst>
          </p:cNvPr>
          <p:cNvSpPr/>
          <p:nvPr/>
        </p:nvSpPr>
        <p:spPr>
          <a:xfrm>
            <a:off x="10932179" y="2999622"/>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3+</a:t>
            </a:r>
          </a:p>
        </p:txBody>
      </p:sp>
      <p:sp>
        <p:nvSpPr>
          <p:cNvPr id="164" name="Овал 163">
            <a:extLst>
              <a:ext uri="{FF2B5EF4-FFF2-40B4-BE49-F238E27FC236}">
                <a16:creationId xmlns:a16="http://schemas.microsoft.com/office/drawing/2014/main" id="{9AB475A2-8F48-4D8C-8217-3A30228EB17D}"/>
              </a:ext>
            </a:extLst>
          </p:cNvPr>
          <p:cNvSpPr/>
          <p:nvPr/>
        </p:nvSpPr>
        <p:spPr>
          <a:xfrm>
            <a:off x="10901990" y="2331004"/>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2+</a:t>
            </a:r>
          </a:p>
        </p:txBody>
      </p:sp>
      <p:sp>
        <p:nvSpPr>
          <p:cNvPr id="166" name="Овал 165">
            <a:extLst>
              <a:ext uri="{FF2B5EF4-FFF2-40B4-BE49-F238E27FC236}">
                <a16:creationId xmlns:a16="http://schemas.microsoft.com/office/drawing/2014/main" id="{5DA022AD-D608-43E8-A2CA-BC2ABAA7F52C}"/>
              </a:ext>
            </a:extLst>
          </p:cNvPr>
          <p:cNvSpPr/>
          <p:nvPr/>
        </p:nvSpPr>
        <p:spPr>
          <a:xfrm>
            <a:off x="9139802" y="1344591"/>
            <a:ext cx="1846249" cy="326929"/>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prstClr val="white"/>
                </a:solidFill>
                <a:effectLst/>
                <a:uLnTx/>
                <a:uFillTx/>
                <a:latin typeface="Arial"/>
                <a:ea typeface="+mn-ea"/>
                <a:cs typeface="+mn-cs"/>
              </a:rPr>
              <a:t>Возрастные группы</a:t>
            </a:r>
          </a:p>
        </p:txBody>
      </p:sp>
      <p:sp>
        <p:nvSpPr>
          <p:cNvPr id="167" name="Овал 166">
            <a:extLst>
              <a:ext uri="{FF2B5EF4-FFF2-40B4-BE49-F238E27FC236}">
                <a16:creationId xmlns:a16="http://schemas.microsoft.com/office/drawing/2014/main" id="{C3772396-1B08-45E4-A94F-53B0FEFBC864}"/>
              </a:ext>
            </a:extLst>
          </p:cNvPr>
          <p:cNvSpPr/>
          <p:nvPr/>
        </p:nvSpPr>
        <p:spPr>
          <a:xfrm>
            <a:off x="704595" y="1268178"/>
            <a:ext cx="1647898" cy="1137400"/>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1ый Кризис НЭП - кризис сбыта «Ножницы цен»</a:t>
            </a:r>
          </a:p>
        </p:txBody>
      </p:sp>
      <p:sp>
        <p:nvSpPr>
          <p:cNvPr id="69" name="TextBox 68">
            <a:extLst>
              <a:ext uri="{FF2B5EF4-FFF2-40B4-BE49-F238E27FC236}">
                <a16:creationId xmlns:a16="http://schemas.microsoft.com/office/drawing/2014/main" id="{02F0179A-7EC0-4CB5-A53E-7B2D60E680D5}"/>
              </a:ext>
            </a:extLst>
          </p:cNvPr>
          <p:cNvSpPr txBox="1"/>
          <p:nvPr/>
        </p:nvSpPr>
        <p:spPr>
          <a:xfrm>
            <a:off x="400284" y="6515411"/>
            <a:ext cx="4786802" cy="246221"/>
          </a:xfrm>
          <a:prstGeom prst="rect">
            <a:avLst/>
          </a:prstGeom>
          <a:noFill/>
        </p:spPr>
        <p:txBody>
          <a:bodyPr wrap="square" rtlCol="0">
            <a:spAutoFit/>
          </a:bodyPr>
          <a:lstStyle/>
          <a:p>
            <a:pPr>
              <a:defRPr/>
            </a:pPr>
            <a:r>
              <a:rPr lang="ru-RU" sz="1000" dirty="0">
                <a:solidFill>
                  <a:prstClr val="black"/>
                </a:solidFill>
                <a:latin typeface="Arial" panose="020B0604020202020204" pitchFamily="34" charset="0"/>
                <a:cs typeface="Arial" panose="020B0604020202020204" pitchFamily="34" charset="0"/>
              </a:rPr>
              <a:t>Ромир Панель, </a:t>
            </a:r>
            <a:r>
              <a:rPr lang="pt-BR" sz="1000" dirty="0">
                <a:solidFill>
                  <a:prstClr val="black"/>
                </a:solidFill>
                <a:latin typeface="Arial" panose="020B0604020202020204" pitchFamily="34" charset="0"/>
                <a:cs typeface="Arial" panose="020B0604020202020204" pitchFamily="34" charset="0"/>
              </a:rPr>
              <a:t>MAT’</a:t>
            </a:r>
            <a:r>
              <a:rPr lang="ru-RU" sz="1000" dirty="0">
                <a:solidFill>
                  <a:prstClr val="black"/>
                </a:solidFill>
                <a:latin typeface="Arial" panose="020B0604020202020204" pitchFamily="34" charset="0"/>
                <a:cs typeface="Arial" panose="020B0604020202020204" pitchFamily="34" charset="0"/>
              </a:rPr>
              <a:t>март’2020 </a:t>
            </a:r>
            <a:r>
              <a:rPr lang="pt-BR" sz="1000" dirty="0">
                <a:solidFill>
                  <a:prstClr val="black"/>
                </a:solidFill>
                <a:latin typeface="Arial" panose="020B0604020202020204" pitchFamily="34" charset="0"/>
                <a:cs typeface="Arial" panose="020B0604020202020204" pitchFamily="34" charset="0"/>
              </a:rPr>
              <a:t>vs MAT’</a:t>
            </a:r>
            <a:r>
              <a:rPr lang="ru-RU" sz="1000" dirty="0">
                <a:solidFill>
                  <a:prstClr val="black"/>
                </a:solidFill>
                <a:latin typeface="Arial" panose="020B0604020202020204" pitchFamily="34" charset="0"/>
                <a:cs typeface="Arial" panose="020B0604020202020204" pitchFamily="34" charset="0"/>
              </a:rPr>
              <a:t>март’2019, Россия 10 тысяч+ </a:t>
            </a:r>
          </a:p>
        </p:txBody>
      </p:sp>
    </p:spTree>
    <p:extLst>
      <p:ext uri="{BB962C8B-B14F-4D97-AF65-F5344CB8AC3E}">
        <p14:creationId xmlns:p14="http://schemas.microsoft.com/office/powerpoint/2010/main" val="1050168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4C494D8-7407-4B1F-8E67-7AC9A935D100}"/>
              </a:ext>
            </a:extLst>
          </p:cNvPr>
          <p:cNvSpPr/>
          <p:nvPr/>
        </p:nvSpPr>
        <p:spPr>
          <a:xfrm>
            <a:off x="193966" y="301109"/>
            <a:ext cx="11736097" cy="954107"/>
          </a:xfrm>
          <a:prstGeom prst="rect">
            <a:avLst/>
          </a:prstGeom>
        </p:spPr>
        <p:txBody>
          <a:bodyPr wrap="square">
            <a:spAutoFit/>
          </a:bodyPr>
          <a:lstStyle/>
          <a:p>
            <a:pPr lvl="0">
              <a:spcBef>
                <a:spcPct val="0"/>
              </a:spcBef>
              <a:defRPr/>
            </a:pPr>
            <a:r>
              <a:rPr lang="ru-RU" sz="2800" b="1" dirty="0">
                <a:solidFill>
                  <a:prstClr val="black"/>
                </a:solidFill>
                <a:latin typeface="Arial" panose="020B0604020202020204" pitchFamily="34" charset="0"/>
                <a:cs typeface="Arial" panose="020B0604020202020204" pitchFamily="34" charset="0"/>
              </a:rPr>
              <a:t>Покупательское поведение в значительной степени определяется исторической памятью поколений</a:t>
            </a:r>
          </a:p>
        </p:txBody>
      </p:sp>
      <p:sp>
        <p:nvSpPr>
          <p:cNvPr id="90" name="Прямоугольник 89">
            <a:extLst>
              <a:ext uri="{FF2B5EF4-FFF2-40B4-BE49-F238E27FC236}">
                <a16:creationId xmlns:a16="http://schemas.microsoft.com/office/drawing/2014/main" id="{AEE2453F-220D-4B26-B309-C9E02D81121E}"/>
              </a:ext>
            </a:extLst>
          </p:cNvPr>
          <p:cNvSpPr/>
          <p:nvPr/>
        </p:nvSpPr>
        <p:spPr>
          <a:xfrm>
            <a:off x="9302111" y="1088915"/>
            <a:ext cx="2725766" cy="4847651"/>
          </a:xfrm>
          <a:prstGeom prst="rect">
            <a:avLst/>
          </a:prstGeom>
          <a:solidFill>
            <a:srgbClr val="FF8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cxnSp>
        <p:nvCxnSpPr>
          <p:cNvPr id="91" name="Прямая соединительная линия 90">
            <a:extLst>
              <a:ext uri="{FF2B5EF4-FFF2-40B4-BE49-F238E27FC236}">
                <a16:creationId xmlns:a16="http://schemas.microsoft.com/office/drawing/2014/main" id="{A1B7FC2B-A8F1-4AF7-A8C9-33432FA65E3C}"/>
              </a:ext>
            </a:extLst>
          </p:cNvPr>
          <p:cNvCxnSpPr>
            <a:cxnSpLocks/>
          </p:cNvCxnSpPr>
          <p:nvPr/>
        </p:nvCxnSpPr>
        <p:spPr>
          <a:xfrm flipH="1">
            <a:off x="1474795" y="1950045"/>
            <a:ext cx="10767" cy="3770829"/>
          </a:xfrm>
          <a:prstGeom prst="line">
            <a:avLst/>
          </a:prstGeom>
          <a:noFill/>
          <a:ln w="9525" cap="flat" cmpd="sng" algn="ctr">
            <a:solidFill>
              <a:srgbClr val="FF8200"/>
            </a:solidFill>
            <a:prstDash val="solid"/>
          </a:ln>
          <a:effectLst/>
        </p:spPr>
      </p:cxnSp>
      <p:cxnSp>
        <p:nvCxnSpPr>
          <p:cNvPr id="92" name="Прямая соединительная линия 91">
            <a:extLst>
              <a:ext uri="{FF2B5EF4-FFF2-40B4-BE49-F238E27FC236}">
                <a16:creationId xmlns:a16="http://schemas.microsoft.com/office/drawing/2014/main" id="{868AED6F-9BBD-41D6-899B-721EEDDB99DB}"/>
              </a:ext>
            </a:extLst>
          </p:cNvPr>
          <p:cNvCxnSpPr>
            <a:cxnSpLocks/>
          </p:cNvCxnSpPr>
          <p:nvPr/>
        </p:nvCxnSpPr>
        <p:spPr>
          <a:xfrm flipH="1">
            <a:off x="2726721" y="3066757"/>
            <a:ext cx="4444" cy="2674348"/>
          </a:xfrm>
          <a:prstGeom prst="line">
            <a:avLst/>
          </a:prstGeom>
          <a:noFill/>
          <a:ln w="9525" cap="flat" cmpd="sng" algn="ctr">
            <a:solidFill>
              <a:srgbClr val="FF8200"/>
            </a:solidFill>
            <a:prstDash val="solid"/>
          </a:ln>
          <a:effectLst/>
        </p:spPr>
      </p:cxnSp>
      <p:cxnSp>
        <p:nvCxnSpPr>
          <p:cNvPr id="93" name="Прямая соединительная линия 92">
            <a:extLst>
              <a:ext uri="{FF2B5EF4-FFF2-40B4-BE49-F238E27FC236}">
                <a16:creationId xmlns:a16="http://schemas.microsoft.com/office/drawing/2014/main" id="{6B1E1F3A-B39C-4D7D-9F6A-34DC13CD141A}"/>
              </a:ext>
            </a:extLst>
          </p:cNvPr>
          <p:cNvCxnSpPr>
            <a:cxnSpLocks/>
          </p:cNvCxnSpPr>
          <p:nvPr/>
        </p:nvCxnSpPr>
        <p:spPr>
          <a:xfrm flipH="1">
            <a:off x="4910152" y="2041577"/>
            <a:ext cx="10767" cy="3770829"/>
          </a:xfrm>
          <a:prstGeom prst="line">
            <a:avLst/>
          </a:prstGeom>
          <a:noFill/>
          <a:ln w="9525" cap="flat" cmpd="sng" algn="ctr">
            <a:solidFill>
              <a:srgbClr val="FF8200"/>
            </a:solidFill>
            <a:prstDash val="solid"/>
          </a:ln>
          <a:effectLst/>
        </p:spPr>
      </p:cxnSp>
      <p:cxnSp>
        <p:nvCxnSpPr>
          <p:cNvPr id="95" name="Прямая соединительная линия 94">
            <a:extLst>
              <a:ext uri="{FF2B5EF4-FFF2-40B4-BE49-F238E27FC236}">
                <a16:creationId xmlns:a16="http://schemas.microsoft.com/office/drawing/2014/main" id="{4830550B-0CB1-4356-9C64-6818403A6601}"/>
              </a:ext>
            </a:extLst>
          </p:cNvPr>
          <p:cNvCxnSpPr>
            <a:cxnSpLocks/>
          </p:cNvCxnSpPr>
          <p:nvPr/>
        </p:nvCxnSpPr>
        <p:spPr>
          <a:xfrm>
            <a:off x="3230913" y="4701093"/>
            <a:ext cx="0" cy="1070103"/>
          </a:xfrm>
          <a:prstGeom prst="line">
            <a:avLst/>
          </a:prstGeom>
          <a:noFill/>
          <a:ln w="9525" cap="flat" cmpd="sng" algn="ctr">
            <a:solidFill>
              <a:srgbClr val="FF8200"/>
            </a:solidFill>
            <a:prstDash val="solid"/>
          </a:ln>
          <a:effectLst/>
        </p:spPr>
      </p:cxnSp>
      <p:cxnSp>
        <p:nvCxnSpPr>
          <p:cNvPr id="96" name="Прямая соединительная линия 95">
            <a:extLst>
              <a:ext uri="{FF2B5EF4-FFF2-40B4-BE49-F238E27FC236}">
                <a16:creationId xmlns:a16="http://schemas.microsoft.com/office/drawing/2014/main" id="{12893EC7-9F6B-4444-BD7D-F28105D059D3}"/>
              </a:ext>
            </a:extLst>
          </p:cNvPr>
          <p:cNvCxnSpPr>
            <a:cxnSpLocks/>
          </p:cNvCxnSpPr>
          <p:nvPr/>
        </p:nvCxnSpPr>
        <p:spPr>
          <a:xfrm>
            <a:off x="3869734" y="3630990"/>
            <a:ext cx="1" cy="2140207"/>
          </a:xfrm>
          <a:prstGeom prst="line">
            <a:avLst/>
          </a:prstGeom>
          <a:noFill/>
          <a:ln w="9525" cap="flat" cmpd="sng" algn="ctr">
            <a:solidFill>
              <a:srgbClr val="FF8200"/>
            </a:solidFill>
            <a:prstDash val="solid"/>
          </a:ln>
          <a:effectLst/>
        </p:spPr>
      </p:cxnSp>
      <p:cxnSp>
        <p:nvCxnSpPr>
          <p:cNvPr id="97" name="Прямая соединительная линия 96">
            <a:extLst>
              <a:ext uri="{FF2B5EF4-FFF2-40B4-BE49-F238E27FC236}">
                <a16:creationId xmlns:a16="http://schemas.microsoft.com/office/drawing/2014/main" id="{F93ECA73-959C-46AE-B867-34AB0CA38F1A}"/>
              </a:ext>
            </a:extLst>
          </p:cNvPr>
          <p:cNvCxnSpPr>
            <a:cxnSpLocks/>
          </p:cNvCxnSpPr>
          <p:nvPr/>
        </p:nvCxnSpPr>
        <p:spPr>
          <a:xfrm>
            <a:off x="4430975" y="5273774"/>
            <a:ext cx="0" cy="513220"/>
          </a:xfrm>
          <a:prstGeom prst="line">
            <a:avLst/>
          </a:prstGeom>
          <a:noFill/>
          <a:ln w="9525" cap="flat" cmpd="sng" algn="ctr">
            <a:solidFill>
              <a:srgbClr val="FF8200"/>
            </a:solidFill>
            <a:prstDash val="solid"/>
          </a:ln>
          <a:effectLst/>
        </p:spPr>
      </p:cxnSp>
      <p:cxnSp>
        <p:nvCxnSpPr>
          <p:cNvPr id="99" name="Прямая соединительная линия 98">
            <a:extLst>
              <a:ext uri="{FF2B5EF4-FFF2-40B4-BE49-F238E27FC236}">
                <a16:creationId xmlns:a16="http://schemas.microsoft.com/office/drawing/2014/main" id="{323B933D-8A4D-49B4-BE44-CB64E32A1E34}"/>
              </a:ext>
            </a:extLst>
          </p:cNvPr>
          <p:cNvCxnSpPr>
            <a:cxnSpLocks/>
          </p:cNvCxnSpPr>
          <p:nvPr/>
        </p:nvCxnSpPr>
        <p:spPr>
          <a:xfrm>
            <a:off x="6339203" y="3189368"/>
            <a:ext cx="0" cy="2587765"/>
          </a:xfrm>
          <a:prstGeom prst="line">
            <a:avLst/>
          </a:prstGeom>
          <a:noFill/>
          <a:ln w="9525" cap="flat" cmpd="sng" algn="ctr">
            <a:solidFill>
              <a:srgbClr val="FF8200"/>
            </a:solidFill>
            <a:prstDash val="solid"/>
          </a:ln>
          <a:effectLst/>
        </p:spPr>
      </p:cxnSp>
      <p:cxnSp>
        <p:nvCxnSpPr>
          <p:cNvPr id="100" name="Прямая соединительная линия 99">
            <a:extLst>
              <a:ext uri="{FF2B5EF4-FFF2-40B4-BE49-F238E27FC236}">
                <a16:creationId xmlns:a16="http://schemas.microsoft.com/office/drawing/2014/main" id="{46CE645B-AD82-4C4E-80F3-6CA3C7294BB8}"/>
              </a:ext>
            </a:extLst>
          </p:cNvPr>
          <p:cNvCxnSpPr>
            <a:cxnSpLocks/>
          </p:cNvCxnSpPr>
          <p:nvPr/>
        </p:nvCxnSpPr>
        <p:spPr>
          <a:xfrm>
            <a:off x="7415482" y="3177527"/>
            <a:ext cx="0" cy="2587765"/>
          </a:xfrm>
          <a:prstGeom prst="line">
            <a:avLst/>
          </a:prstGeom>
          <a:noFill/>
          <a:ln w="9525" cap="flat" cmpd="sng" algn="ctr">
            <a:solidFill>
              <a:srgbClr val="FF8200"/>
            </a:solidFill>
            <a:prstDash val="solid"/>
          </a:ln>
          <a:effectLst/>
        </p:spPr>
      </p:cxnSp>
      <p:cxnSp>
        <p:nvCxnSpPr>
          <p:cNvPr id="102" name="Прямая соединительная линия 101">
            <a:extLst>
              <a:ext uri="{FF2B5EF4-FFF2-40B4-BE49-F238E27FC236}">
                <a16:creationId xmlns:a16="http://schemas.microsoft.com/office/drawing/2014/main" id="{D602EF50-D5ED-4BA3-880C-5056BAC23EA4}"/>
              </a:ext>
            </a:extLst>
          </p:cNvPr>
          <p:cNvCxnSpPr>
            <a:cxnSpLocks/>
          </p:cNvCxnSpPr>
          <p:nvPr/>
        </p:nvCxnSpPr>
        <p:spPr>
          <a:xfrm flipH="1">
            <a:off x="8479770" y="2391508"/>
            <a:ext cx="19600" cy="3414490"/>
          </a:xfrm>
          <a:prstGeom prst="line">
            <a:avLst/>
          </a:prstGeom>
          <a:noFill/>
          <a:ln w="9525" cap="flat" cmpd="sng" algn="ctr">
            <a:solidFill>
              <a:srgbClr val="FF8200"/>
            </a:solidFill>
            <a:prstDash val="solid"/>
          </a:ln>
          <a:effectLst/>
        </p:spPr>
      </p:cxnSp>
      <p:cxnSp>
        <p:nvCxnSpPr>
          <p:cNvPr id="104" name="Прямая соединительная линия 103">
            <a:extLst>
              <a:ext uri="{FF2B5EF4-FFF2-40B4-BE49-F238E27FC236}">
                <a16:creationId xmlns:a16="http://schemas.microsoft.com/office/drawing/2014/main" id="{7C729FE9-CE16-4BC6-AF85-48C4403B46F6}"/>
              </a:ext>
            </a:extLst>
          </p:cNvPr>
          <p:cNvCxnSpPr>
            <a:cxnSpLocks/>
          </p:cNvCxnSpPr>
          <p:nvPr/>
        </p:nvCxnSpPr>
        <p:spPr>
          <a:xfrm>
            <a:off x="7929006" y="3703779"/>
            <a:ext cx="0" cy="2061513"/>
          </a:xfrm>
          <a:prstGeom prst="line">
            <a:avLst/>
          </a:prstGeom>
          <a:noFill/>
          <a:ln w="9525" cap="flat" cmpd="sng" algn="ctr">
            <a:solidFill>
              <a:srgbClr val="FF8200"/>
            </a:solidFill>
            <a:prstDash val="solid"/>
          </a:ln>
          <a:effectLst/>
        </p:spPr>
      </p:cxnSp>
      <p:cxnSp>
        <p:nvCxnSpPr>
          <p:cNvPr id="107" name="Прямая со стрелкой 106">
            <a:extLst>
              <a:ext uri="{FF2B5EF4-FFF2-40B4-BE49-F238E27FC236}">
                <a16:creationId xmlns:a16="http://schemas.microsoft.com/office/drawing/2014/main" id="{AAA96280-0C6F-43F8-9C66-917F1C8E4381}"/>
              </a:ext>
            </a:extLst>
          </p:cNvPr>
          <p:cNvCxnSpPr>
            <a:cxnSpLocks/>
          </p:cNvCxnSpPr>
          <p:nvPr/>
        </p:nvCxnSpPr>
        <p:spPr>
          <a:xfrm flipV="1">
            <a:off x="697614" y="1259176"/>
            <a:ext cx="0" cy="4512037"/>
          </a:xfrm>
          <a:prstGeom prst="straightConnector1">
            <a:avLst/>
          </a:prstGeom>
          <a:noFill/>
          <a:ln w="38100" cap="flat" cmpd="sng" algn="ctr">
            <a:solidFill>
              <a:srgbClr val="FF8200"/>
            </a:solidFill>
            <a:prstDash val="solid"/>
            <a:tailEnd type="triangle"/>
          </a:ln>
          <a:effectLst/>
        </p:spPr>
      </p:cxnSp>
      <p:cxnSp>
        <p:nvCxnSpPr>
          <p:cNvPr id="108" name="Прямая со стрелкой 107">
            <a:extLst>
              <a:ext uri="{FF2B5EF4-FFF2-40B4-BE49-F238E27FC236}">
                <a16:creationId xmlns:a16="http://schemas.microsoft.com/office/drawing/2014/main" id="{C4DB76F3-C7AE-4E9E-B663-7EC7E9E0A6BC}"/>
              </a:ext>
            </a:extLst>
          </p:cNvPr>
          <p:cNvCxnSpPr>
            <a:cxnSpLocks/>
          </p:cNvCxnSpPr>
          <p:nvPr/>
        </p:nvCxnSpPr>
        <p:spPr>
          <a:xfrm>
            <a:off x="697614" y="5771214"/>
            <a:ext cx="8341610" cy="22201"/>
          </a:xfrm>
          <a:prstGeom prst="straightConnector1">
            <a:avLst/>
          </a:prstGeom>
          <a:noFill/>
          <a:ln w="38100" cap="flat" cmpd="sng" algn="ctr">
            <a:solidFill>
              <a:srgbClr val="FF8200"/>
            </a:solidFill>
            <a:prstDash val="solid"/>
            <a:tailEnd type="triangle"/>
          </a:ln>
          <a:effectLst/>
        </p:spPr>
      </p:cxnSp>
      <p:sp>
        <p:nvSpPr>
          <p:cNvPr id="110" name="TextBox 109">
            <a:extLst>
              <a:ext uri="{FF2B5EF4-FFF2-40B4-BE49-F238E27FC236}">
                <a16:creationId xmlns:a16="http://schemas.microsoft.com/office/drawing/2014/main" id="{366DDB0E-0733-45DF-8EF9-FFA44FA631C0}"/>
              </a:ext>
            </a:extLst>
          </p:cNvPr>
          <p:cNvSpPr txBox="1"/>
          <p:nvPr/>
        </p:nvSpPr>
        <p:spPr>
          <a:xfrm>
            <a:off x="656715" y="5777133"/>
            <a:ext cx="651032" cy="461665"/>
          </a:xfrm>
          <a:prstGeom prst="rect">
            <a:avLst/>
          </a:prstGeom>
          <a:noFill/>
        </p:spPr>
        <p:txBody>
          <a:bodyPr wrap="square" rtlCol="0">
            <a:spAutoFit/>
          </a:bodyPr>
          <a:lstStyle/>
          <a:p>
            <a:pPr>
              <a:defRPr/>
            </a:pPr>
            <a:r>
              <a:rPr lang="en-US" sz="1200" dirty="0">
                <a:solidFill>
                  <a:prstClr val="black"/>
                </a:solidFill>
                <a:latin typeface="Arial"/>
              </a:rPr>
              <a:t>1920-1921</a:t>
            </a:r>
            <a:endParaRPr lang="ru-RU" sz="1200" dirty="0">
              <a:solidFill>
                <a:prstClr val="black"/>
              </a:solidFill>
              <a:latin typeface="Arial"/>
            </a:endParaRPr>
          </a:p>
        </p:txBody>
      </p:sp>
      <p:sp>
        <p:nvSpPr>
          <p:cNvPr id="112" name="TextBox 111">
            <a:extLst>
              <a:ext uri="{FF2B5EF4-FFF2-40B4-BE49-F238E27FC236}">
                <a16:creationId xmlns:a16="http://schemas.microsoft.com/office/drawing/2014/main" id="{18BB4D6E-FAA3-40A3-92A2-EDF2357E44B5}"/>
              </a:ext>
            </a:extLst>
          </p:cNvPr>
          <p:cNvSpPr txBox="1"/>
          <p:nvPr/>
        </p:nvSpPr>
        <p:spPr>
          <a:xfrm>
            <a:off x="1213204" y="5777133"/>
            <a:ext cx="651033" cy="461665"/>
          </a:xfrm>
          <a:prstGeom prst="rect">
            <a:avLst/>
          </a:prstGeom>
          <a:noFill/>
        </p:spPr>
        <p:txBody>
          <a:bodyPr wrap="square" rtlCol="0">
            <a:spAutoFit/>
          </a:bodyPr>
          <a:lstStyle/>
          <a:p>
            <a:pPr>
              <a:defRPr/>
            </a:pPr>
            <a:r>
              <a:rPr lang="en-US" sz="1200" dirty="0">
                <a:solidFill>
                  <a:prstClr val="black"/>
                </a:solidFill>
                <a:latin typeface="Arial"/>
              </a:rPr>
              <a:t>1923-1924</a:t>
            </a:r>
            <a:endParaRPr lang="ru-RU" sz="1200" dirty="0">
              <a:solidFill>
                <a:prstClr val="black"/>
              </a:solidFill>
              <a:latin typeface="Arial"/>
            </a:endParaRPr>
          </a:p>
        </p:txBody>
      </p:sp>
      <p:sp>
        <p:nvSpPr>
          <p:cNvPr id="115" name="TextBox 114">
            <a:extLst>
              <a:ext uri="{FF2B5EF4-FFF2-40B4-BE49-F238E27FC236}">
                <a16:creationId xmlns:a16="http://schemas.microsoft.com/office/drawing/2014/main" id="{0E46699F-F31B-486E-B0D1-BBCD5112A83B}"/>
              </a:ext>
            </a:extLst>
          </p:cNvPr>
          <p:cNvSpPr txBox="1"/>
          <p:nvPr/>
        </p:nvSpPr>
        <p:spPr>
          <a:xfrm>
            <a:off x="1842046" y="5777133"/>
            <a:ext cx="790969" cy="461665"/>
          </a:xfrm>
          <a:prstGeom prst="rect">
            <a:avLst/>
          </a:prstGeom>
          <a:noFill/>
        </p:spPr>
        <p:txBody>
          <a:bodyPr wrap="square" rtlCol="0">
            <a:spAutoFit/>
          </a:bodyPr>
          <a:lstStyle/>
          <a:p>
            <a:pPr>
              <a:defRPr/>
            </a:pPr>
            <a:r>
              <a:rPr lang="en-US" sz="1200" dirty="0">
                <a:solidFill>
                  <a:prstClr val="black"/>
                </a:solidFill>
                <a:latin typeface="Arial"/>
              </a:rPr>
              <a:t>1927-1928</a:t>
            </a:r>
            <a:endParaRPr lang="ru-RU" sz="1200" dirty="0">
              <a:solidFill>
                <a:prstClr val="black"/>
              </a:solidFill>
              <a:latin typeface="Arial"/>
            </a:endParaRPr>
          </a:p>
        </p:txBody>
      </p:sp>
      <p:sp>
        <p:nvSpPr>
          <p:cNvPr id="118" name="TextBox 117">
            <a:extLst>
              <a:ext uri="{FF2B5EF4-FFF2-40B4-BE49-F238E27FC236}">
                <a16:creationId xmlns:a16="http://schemas.microsoft.com/office/drawing/2014/main" id="{360983AC-A25C-417E-B7E1-1F6CBB3A6603}"/>
              </a:ext>
            </a:extLst>
          </p:cNvPr>
          <p:cNvSpPr txBox="1"/>
          <p:nvPr/>
        </p:nvSpPr>
        <p:spPr>
          <a:xfrm>
            <a:off x="2449382" y="5777133"/>
            <a:ext cx="790969" cy="461665"/>
          </a:xfrm>
          <a:prstGeom prst="rect">
            <a:avLst/>
          </a:prstGeom>
          <a:noFill/>
        </p:spPr>
        <p:txBody>
          <a:bodyPr wrap="square" rtlCol="0">
            <a:spAutoFit/>
          </a:bodyPr>
          <a:lstStyle/>
          <a:p>
            <a:pPr>
              <a:defRPr/>
            </a:pPr>
            <a:r>
              <a:rPr lang="en-US" sz="1200" dirty="0">
                <a:solidFill>
                  <a:prstClr val="black"/>
                </a:solidFill>
                <a:latin typeface="Arial"/>
              </a:rPr>
              <a:t>1936-1937</a:t>
            </a:r>
            <a:endParaRPr lang="ru-RU" sz="1200" dirty="0">
              <a:solidFill>
                <a:prstClr val="black"/>
              </a:solidFill>
              <a:latin typeface="Arial"/>
            </a:endParaRPr>
          </a:p>
        </p:txBody>
      </p:sp>
      <p:sp>
        <p:nvSpPr>
          <p:cNvPr id="120" name="TextBox 119">
            <a:extLst>
              <a:ext uri="{FF2B5EF4-FFF2-40B4-BE49-F238E27FC236}">
                <a16:creationId xmlns:a16="http://schemas.microsoft.com/office/drawing/2014/main" id="{C9767B29-EF15-427A-B586-E4CB968B336B}"/>
              </a:ext>
            </a:extLst>
          </p:cNvPr>
          <p:cNvSpPr txBox="1"/>
          <p:nvPr/>
        </p:nvSpPr>
        <p:spPr>
          <a:xfrm>
            <a:off x="2983315" y="5777133"/>
            <a:ext cx="754638" cy="461665"/>
          </a:xfrm>
          <a:prstGeom prst="rect">
            <a:avLst/>
          </a:prstGeom>
          <a:noFill/>
        </p:spPr>
        <p:txBody>
          <a:bodyPr wrap="square" rtlCol="0">
            <a:spAutoFit/>
          </a:bodyPr>
          <a:lstStyle/>
          <a:p>
            <a:pPr>
              <a:defRPr/>
            </a:pPr>
            <a:r>
              <a:rPr lang="en-US" sz="1200" dirty="0">
                <a:solidFill>
                  <a:prstClr val="black"/>
                </a:solidFill>
                <a:latin typeface="Arial"/>
              </a:rPr>
              <a:t>1939-1941</a:t>
            </a:r>
            <a:endParaRPr lang="ru-RU" sz="1200" dirty="0">
              <a:solidFill>
                <a:prstClr val="black"/>
              </a:solidFill>
              <a:latin typeface="Arial"/>
            </a:endParaRPr>
          </a:p>
        </p:txBody>
      </p:sp>
      <p:sp>
        <p:nvSpPr>
          <p:cNvPr id="121" name="TextBox 120">
            <a:extLst>
              <a:ext uri="{FF2B5EF4-FFF2-40B4-BE49-F238E27FC236}">
                <a16:creationId xmlns:a16="http://schemas.microsoft.com/office/drawing/2014/main" id="{49D0572A-D964-4B91-B207-459D09CBD162}"/>
              </a:ext>
            </a:extLst>
          </p:cNvPr>
          <p:cNvSpPr txBox="1"/>
          <p:nvPr/>
        </p:nvSpPr>
        <p:spPr>
          <a:xfrm>
            <a:off x="3556467" y="5777133"/>
            <a:ext cx="623320" cy="461665"/>
          </a:xfrm>
          <a:prstGeom prst="rect">
            <a:avLst/>
          </a:prstGeom>
          <a:noFill/>
        </p:spPr>
        <p:txBody>
          <a:bodyPr wrap="square" rtlCol="0">
            <a:spAutoFit/>
          </a:bodyPr>
          <a:lstStyle/>
          <a:p>
            <a:pPr>
              <a:defRPr/>
            </a:pPr>
            <a:r>
              <a:rPr lang="en-US" sz="1200" dirty="0">
                <a:solidFill>
                  <a:prstClr val="black"/>
                </a:solidFill>
                <a:latin typeface="Arial"/>
              </a:rPr>
              <a:t>1941-1945</a:t>
            </a:r>
            <a:endParaRPr lang="ru-RU" sz="1200" dirty="0">
              <a:solidFill>
                <a:prstClr val="black"/>
              </a:solidFill>
              <a:latin typeface="Arial"/>
            </a:endParaRPr>
          </a:p>
        </p:txBody>
      </p:sp>
      <p:sp>
        <p:nvSpPr>
          <p:cNvPr id="122" name="TextBox 121">
            <a:extLst>
              <a:ext uri="{FF2B5EF4-FFF2-40B4-BE49-F238E27FC236}">
                <a16:creationId xmlns:a16="http://schemas.microsoft.com/office/drawing/2014/main" id="{4EA91B22-7BF4-4129-9A42-2E99C6F442ED}"/>
              </a:ext>
            </a:extLst>
          </p:cNvPr>
          <p:cNvSpPr txBox="1"/>
          <p:nvPr/>
        </p:nvSpPr>
        <p:spPr>
          <a:xfrm>
            <a:off x="4162963" y="5777133"/>
            <a:ext cx="864660" cy="461665"/>
          </a:xfrm>
          <a:prstGeom prst="rect">
            <a:avLst/>
          </a:prstGeom>
          <a:noFill/>
        </p:spPr>
        <p:txBody>
          <a:bodyPr wrap="square" rtlCol="0">
            <a:spAutoFit/>
          </a:bodyPr>
          <a:lstStyle/>
          <a:p>
            <a:pPr>
              <a:defRPr/>
            </a:pPr>
            <a:r>
              <a:rPr lang="en-US" sz="1200" dirty="0">
                <a:solidFill>
                  <a:prstClr val="black"/>
                </a:solidFill>
                <a:latin typeface="Arial"/>
              </a:rPr>
              <a:t>1979-1989</a:t>
            </a:r>
            <a:endParaRPr lang="ru-RU" sz="1200" dirty="0">
              <a:solidFill>
                <a:prstClr val="black"/>
              </a:solidFill>
              <a:latin typeface="Arial"/>
            </a:endParaRPr>
          </a:p>
        </p:txBody>
      </p:sp>
      <p:sp>
        <p:nvSpPr>
          <p:cNvPr id="123" name="TextBox 122">
            <a:extLst>
              <a:ext uri="{FF2B5EF4-FFF2-40B4-BE49-F238E27FC236}">
                <a16:creationId xmlns:a16="http://schemas.microsoft.com/office/drawing/2014/main" id="{BA8B3688-3820-44AF-84CA-5DF75EEC6921}"/>
              </a:ext>
            </a:extLst>
          </p:cNvPr>
          <p:cNvSpPr txBox="1"/>
          <p:nvPr/>
        </p:nvSpPr>
        <p:spPr>
          <a:xfrm>
            <a:off x="5622175" y="5777133"/>
            <a:ext cx="695393" cy="276999"/>
          </a:xfrm>
          <a:prstGeom prst="rect">
            <a:avLst/>
          </a:prstGeom>
          <a:noFill/>
        </p:spPr>
        <p:txBody>
          <a:bodyPr wrap="square" rtlCol="0">
            <a:spAutoFit/>
          </a:bodyPr>
          <a:lstStyle/>
          <a:p>
            <a:pPr>
              <a:defRPr/>
            </a:pPr>
            <a:r>
              <a:rPr lang="en-US" sz="1200" dirty="0">
                <a:solidFill>
                  <a:prstClr val="black"/>
                </a:solidFill>
                <a:latin typeface="Arial"/>
              </a:rPr>
              <a:t>199</a:t>
            </a:r>
            <a:r>
              <a:rPr lang="ru-RU" sz="1200" dirty="0">
                <a:solidFill>
                  <a:prstClr val="black"/>
                </a:solidFill>
                <a:latin typeface="Arial"/>
              </a:rPr>
              <a:t>4</a:t>
            </a:r>
          </a:p>
        </p:txBody>
      </p:sp>
      <p:sp>
        <p:nvSpPr>
          <p:cNvPr id="124" name="TextBox 123">
            <a:extLst>
              <a:ext uri="{FF2B5EF4-FFF2-40B4-BE49-F238E27FC236}">
                <a16:creationId xmlns:a16="http://schemas.microsoft.com/office/drawing/2014/main" id="{9BA07372-D96A-4068-8842-3F344D006EBF}"/>
              </a:ext>
            </a:extLst>
          </p:cNvPr>
          <p:cNvSpPr txBox="1"/>
          <p:nvPr/>
        </p:nvSpPr>
        <p:spPr>
          <a:xfrm>
            <a:off x="6105010" y="5777133"/>
            <a:ext cx="819871" cy="461665"/>
          </a:xfrm>
          <a:prstGeom prst="rect">
            <a:avLst/>
          </a:prstGeom>
          <a:noFill/>
        </p:spPr>
        <p:txBody>
          <a:bodyPr wrap="square" rtlCol="0">
            <a:spAutoFit/>
          </a:bodyPr>
          <a:lstStyle/>
          <a:p>
            <a:pPr>
              <a:defRPr/>
            </a:pPr>
            <a:r>
              <a:rPr lang="en-US" sz="1200" dirty="0">
                <a:solidFill>
                  <a:prstClr val="black"/>
                </a:solidFill>
                <a:latin typeface="Arial"/>
              </a:rPr>
              <a:t>1994-1996</a:t>
            </a:r>
            <a:endParaRPr lang="ru-RU" sz="1200" dirty="0">
              <a:solidFill>
                <a:prstClr val="black"/>
              </a:solidFill>
              <a:latin typeface="Arial"/>
            </a:endParaRPr>
          </a:p>
        </p:txBody>
      </p:sp>
      <p:sp>
        <p:nvSpPr>
          <p:cNvPr id="125" name="TextBox 124">
            <a:extLst>
              <a:ext uri="{FF2B5EF4-FFF2-40B4-BE49-F238E27FC236}">
                <a16:creationId xmlns:a16="http://schemas.microsoft.com/office/drawing/2014/main" id="{6A9B2FF2-B3B2-4F66-9FCA-8D4DA2755D17}"/>
              </a:ext>
            </a:extLst>
          </p:cNvPr>
          <p:cNvSpPr txBox="1"/>
          <p:nvPr/>
        </p:nvSpPr>
        <p:spPr>
          <a:xfrm>
            <a:off x="6681537" y="5777133"/>
            <a:ext cx="673627" cy="461665"/>
          </a:xfrm>
          <a:prstGeom prst="rect">
            <a:avLst/>
          </a:prstGeom>
          <a:noFill/>
        </p:spPr>
        <p:txBody>
          <a:bodyPr wrap="square" rtlCol="0">
            <a:spAutoFit/>
          </a:bodyPr>
          <a:lstStyle/>
          <a:p>
            <a:pPr>
              <a:defRPr/>
            </a:pPr>
            <a:r>
              <a:rPr lang="en-US" sz="1200" dirty="0">
                <a:solidFill>
                  <a:prstClr val="black"/>
                </a:solidFill>
                <a:latin typeface="Arial"/>
              </a:rPr>
              <a:t>1997-1998</a:t>
            </a:r>
            <a:endParaRPr lang="ru-RU" sz="1200" dirty="0">
              <a:solidFill>
                <a:prstClr val="black"/>
              </a:solidFill>
              <a:latin typeface="Arial"/>
            </a:endParaRPr>
          </a:p>
        </p:txBody>
      </p:sp>
      <p:sp>
        <p:nvSpPr>
          <p:cNvPr id="126" name="TextBox 125">
            <a:extLst>
              <a:ext uri="{FF2B5EF4-FFF2-40B4-BE49-F238E27FC236}">
                <a16:creationId xmlns:a16="http://schemas.microsoft.com/office/drawing/2014/main" id="{4BEF7DD5-78B8-44C1-955A-C378284DE0F4}"/>
              </a:ext>
            </a:extLst>
          </p:cNvPr>
          <p:cNvSpPr txBox="1"/>
          <p:nvPr/>
        </p:nvSpPr>
        <p:spPr>
          <a:xfrm>
            <a:off x="7188581" y="5777133"/>
            <a:ext cx="851467" cy="461665"/>
          </a:xfrm>
          <a:prstGeom prst="rect">
            <a:avLst/>
          </a:prstGeom>
          <a:noFill/>
        </p:spPr>
        <p:txBody>
          <a:bodyPr wrap="square" rtlCol="0">
            <a:spAutoFit/>
          </a:bodyPr>
          <a:lstStyle/>
          <a:p>
            <a:pPr>
              <a:defRPr/>
            </a:pPr>
            <a:r>
              <a:rPr lang="en-US" sz="1200" dirty="0">
                <a:solidFill>
                  <a:prstClr val="black"/>
                </a:solidFill>
                <a:latin typeface="Arial"/>
              </a:rPr>
              <a:t>1999-2009</a:t>
            </a:r>
            <a:endParaRPr lang="ru-RU" sz="1200" dirty="0">
              <a:solidFill>
                <a:prstClr val="black"/>
              </a:solidFill>
              <a:latin typeface="Arial"/>
            </a:endParaRPr>
          </a:p>
        </p:txBody>
      </p:sp>
      <p:sp>
        <p:nvSpPr>
          <p:cNvPr id="127" name="TextBox 126">
            <a:extLst>
              <a:ext uri="{FF2B5EF4-FFF2-40B4-BE49-F238E27FC236}">
                <a16:creationId xmlns:a16="http://schemas.microsoft.com/office/drawing/2014/main" id="{9DED8655-9D70-4D10-B480-FC07532AD759}"/>
              </a:ext>
            </a:extLst>
          </p:cNvPr>
          <p:cNvSpPr txBox="1"/>
          <p:nvPr/>
        </p:nvSpPr>
        <p:spPr>
          <a:xfrm>
            <a:off x="7705065" y="5777133"/>
            <a:ext cx="859113" cy="461665"/>
          </a:xfrm>
          <a:prstGeom prst="rect">
            <a:avLst/>
          </a:prstGeom>
          <a:noFill/>
        </p:spPr>
        <p:txBody>
          <a:bodyPr wrap="square" rtlCol="0">
            <a:spAutoFit/>
          </a:bodyPr>
          <a:lstStyle/>
          <a:p>
            <a:pPr>
              <a:defRPr/>
            </a:pPr>
            <a:r>
              <a:rPr lang="en-US" sz="1200" dirty="0">
                <a:solidFill>
                  <a:prstClr val="black"/>
                </a:solidFill>
                <a:latin typeface="Arial"/>
              </a:rPr>
              <a:t>2008-2010</a:t>
            </a:r>
            <a:endParaRPr lang="ru-RU" sz="1200" dirty="0">
              <a:solidFill>
                <a:prstClr val="black"/>
              </a:solidFill>
              <a:latin typeface="Arial"/>
            </a:endParaRPr>
          </a:p>
        </p:txBody>
      </p:sp>
      <p:sp>
        <p:nvSpPr>
          <p:cNvPr id="128" name="TextBox 127">
            <a:extLst>
              <a:ext uri="{FF2B5EF4-FFF2-40B4-BE49-F238E27FC236}">
                <a16:creationId xmlns:a16="http://schemas.microsoft.com/office/drawing/2014/main" id="{A75BFBC2-4126-4FF7-8F47-08A63D69CD87}"/>
              </a:ext>
            </a:extLst>
          </p:cNvPr>
          <p:cNvSpPr txBox="1"/>
          <p:nvPr/>
        </p:nvSpPr>
        <p:spPr>
          <a:xfrm>
            <a:off x="8233123" y="5777133"/>
            <a:ext cx="736374" cy="461665"/>
          </a:xfrm>
          <a:prstGeom prst="rect">
            <a:avLst/>
          </a:prstGeom>
          <a:noFill/>
        </p:spPr>
        <p:txBody>
          <a:bodyPr wrap="square" rtlCol="0">
            <a:spAutoFit/>
          </a:bodyPr>
          <a:lstStyle/>
          <a:p>
            <a:pPr>
              <a:defRPr/>
            </a:pPr>
            <a:r>
              <a:rPr lang="en-US" sz="1200" dirty="0">
                <a:solidFill>
                  <a:prstClr val="black"/>
                </a:solidFill>
                <a:latin typeface="Arial"/>
              </a:rPr>
              <a:t>2014-2015</a:t>
            </a:r>
            <a:endParaRPr lang="ru-RU" sz="1200" dirty="0">
              <a:solidFill>
                <a:prstClr val="black"/>
              </a:solidFill>
              <a:latin typeface="Arial"/>
            </a:endParaRPr>
          </a:p>
        </p:txBody>
      </p:sp>
      <p:cxnSp>
        <p:nvCxnSpPr>
          <p:cNvPr id="129" name="Прямая соединительная линия 128">
            <a:extLst>
              <a:ext uri="{FF2B5EF4-FFF2-40B4-BE49-F238E27FC236}">
                <a16:creationId xmlns:a16="http://schemas.microsoft.com/office/drawing/2014/main" id="{60FC19BC-2413-4A2F-9385-CB56544085CA}"/>
              </a:ext>
            </a:extLst>
          </p:cNvPr>
          <p:cNvCxnSpPr>
            <a:cxnSpLocks/>
          </p:cNvCxnSpPr>
          <p:nvPr/>
        </p:nvCxnSpPr>
        <p:spPr>
          <a:xfrm>
            <a:off x="6965504" y="5292778"/>
            <a:ext cx="0" cy="513220"/>
          </a:xfrm>
          <a:prstGeom prst="line">
            <a:avLst/>
          </a:prstGeom>
          <a:noFill/>
          <a:ln w="9525" cap="flat" cmpd="sng" algn="ctr">
            <a:solidFill>
              <a:srgbClr val="FF8200"/>
            </a:solidFill>
            <a:prstDash val="solid"/>
          </a:ln>
          <a:effectLst/>
        </p:spPr>
      </p:cxnSp>
      <p:sp>
        <p:nvSpPr>
          <p:cNvPr id="130" name="Овал 129">
            <a:extLst>
              <a:ext uri="{FF2B5EF4-FFF2-40B4-BE49-F238E27FC236}">
                <a16:creationId xmlns:a16="http://schemas.microsoft.com/office/drawing/2014/main" id="{373293C3-17D8-4799-AD51-D8D0844D155F}"/>
              </a:ext>
            </a:extLst>
          </p:cNvPr>
          <p:cNvSpPr/>
          <p:nvPr/>
        </p:nvSpPr>
        <p:spPr>
          <a:xfrm>
            <a:off x="6237447" y="4404917"/>
            <a:ext cx="1540524" cy="1186542"/>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Финансово-экономический кризис в России</a:t>
            </a:r>
          </a:p>
        </p:txBody>
      </p:sp>
      <p:sp>
        <p:nvSpPr>
          <p:cNvPr id="131" name="Овал 130">
            <a:extLst>
              <a:ext uri="{FF2B5EF4-FFF2-40B4-BE49-F238E27FC236}">
                <a16:creationId xmlns:a16="http://schemas.microsoft.com/office/drawing/2014/main" id="{ABCADBD6-DC28-4A48-A17B-EF03173C4E99}"/>
              </a:ext>
            </a:extLst>
          </p:cNvPr>
          <p:cNvSpPr/>
          <p:nvPr/>
        </p:nvSpPr>
        <p:spPr>
          <a:xfrm>
            <a:off x="7645475" y="1539950"/>
            <a:ext cx="1540524" cy="1186542"/>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Валютный  кризис в России</a:t>
            </a:r>
          </a:p>
        </p:txBody>
      </p:sp>
      <p:sp>
        <p:nvSpPr>
          <p:cNvPr id="132" name="Овал 131">
            <a:extLst>
              <a:ext uri="{FF2B5EF4-FFF2-40B4-BE49-F238E27FC236}">
                <a16:creationId xmlns:a16="http://schemas.microsoft.com/office/drawing/2014/main" id="{5B0557C1-4959-43C1-819A-4379C8849467}"/>
              </a:ext>
            </a:extLst>
          </p:cNvPr>
          <p:cNvSpPr/>
          <p:nvPr/>
        </p:nvSpPr>
        <p:spPr>
          <a:xfrm>
            <a:off x="7164137" y="3212689"/>
            <a:ext cx="1540524" cy="1186542"/>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Финансово-экономический кризис в России</a:t>
            </a:r>
          </a:p>
        </p:txBody>
      </p:sp>
      <p:sp>
        <p:nvSpPr>
          <p:cNvPr id="133" name="Овал 132">
            <a:extLst>
              <a:ext uri="{FF2B5EF4-FFF2-40B4-BE49-F238E27FC236}">
                <a16:creationId xmlns:a16="http://schemas.microsoft.com/office/drawing/2014/main" id="{F7864A03-57D6-4901-99CB-906A630B3097}"/>
              </a:ext>
            </a:extLst>
          </p:cNvPr>
          <p:cNvSpPr/>
          <p:nvPr/>
        </p:nvSpPr>
        <p:spPr>
          <a:xfrm>
            <a:off x="6681537" y="2291746"/>
            <a:ext cx="1398521" cy="885781"/>
          </a:xfrm>
          <a:prstGeom prst="ellipse">
            <a:avLst/>
          </a:prstGeom>
          <a:solidFill>
            <a:sysClr val="window" lastClr="FFFFFF"/>
          </a:solidFill>
          <a:ln w="25400" cap="flat" cmpd="sng" algn="ctr">
            <a:solidFill>
              <a:srgbClr val="F10F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2-ая Чеченская война</a:t>
            </a:r>
          </a:p>
        </p:txBody>
      </p:sp>
      <p:sp>
        <p:nvSpPr>
          <p:cNvPr id="134" name="Овал 133">
            <a:extLst>
              <a:ext uri="{FF2B5EF4-FFF2-40B4-BE49-F238E27FC236}">
                <a16:creationId xmlns:a16="http://schemas.microsoft.com/office/drawing/2014/main" id="{C3751EC9-BD44-4427-BBE8-9C1F4D8A8C11}"/>
              </a:ext>
            </a:extLst>
          </p:cNvPr>
          <p:cNvSpPr/>
          <p:nvPr/>
        </p:nvSpPr>
        <p:spPr>
          <a:xfrm>
            <a:off x="5609188" y="2745209"/>
            <a:ext cx="1398521" cy="885781"/>
          </a:xfrm>
          <a:prstGeom prst="ellipse">
            <a:avLst/>
          </a:prstGeom>
          <a:solidFill>
            <a:sysClr val="window" lastClr="FFFFFF"/>
          </a:solidFill>
          <a:ln w="25400" cap="flat" cmpd="sng" algn="ctr">
            <a:solidFill>
              <a:srgbClr val="F10F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1-ая Чеченская война</a:t>
            </a:r>
          </a:p>
        </p:txBody>
      </p:sp>
      <p:sp>
        <p:nvSpPr>
          <p:cNvPr id="135" name="Овал 134">
            <a:extLst>
              <a:ext uri="{FF2B5EF4-FFF2-40B4-BE49-F238E27FC236}">
                <a16:creationId xmlns:a16="http://schemas.microsoft.com/office/drawing/2014/main" id="{230BA22D-66F3-4E04-9A2C-B109A1AB0D11}"/>
              </a:ext>
            </a:extLst>
          </p:cNvPr>
          <p:cNvSpPr/>
          <p:nvPr/>
        </p:nvSpPr>
        <p:spPr>
          <a:xfrm>
            <a:off x="4681631" y="2183213"/>
            <a:ext cx="1456680" cy="767889"/>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Банковский</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кризис в России</a:t>
            </a:r>
          </a:p>
        </p:txBody>
      </p:sp>
      <p:cxnSp>
        <p:nvCxnSpPr>
          <p:cNvPr id="136" name="Прямая соединительная линия 135">
            <a:extLst>
              <a:ext uri="{FF2B5EF4-FFF2-40B4-BE49-F238E27FC236}">
                <a16:creationId xmlns:a16="http://schemas.microsoft.com/office/drawing/2014/main" id="{AB94EAC2-054A-4E55-9E1F-42918C6364DA}"/>
              </a:ext>
            </a:extLst>
          </p:cNvPr>
          <p:cNvCxnSpPr>
            <a:cxnSpLocks/>
          </p:cNvCxnSpPr>
          <p:nvPr/>
        </p:nvCxnSpPr>
        <p:spPr>
          <a:xfrm flipH="1">
            <a:off x="5377524" y="2916890"/>
            <a:ext cx="24333" cy="2881892"/>
          </a:xfrm>
          <a:prstGeom prst="line">
            <a:avLst/>
          </a:prstGeom>
          <a:noFill/>
          <a:ln w="9525" cap="flat" cmpd="sng" algn="ctr">
            <a:solidFill>
              <a:srgbClr val="FF8200"/>
            </a:solidFill>
            <a:prstDash val="solid"/>
          </a:ln>
          <a:effectLst/>
        </p:spPr>
      </p:cxnSp>
      <p:sp>
        <p:nvSpPr>
          <p:cNvPr id="137" name="TextBox 136">
            <a:extLst>
              <a:ext uri="{FF2B5EF4-FFF2-40B4-BE49-F238E27FC236}">
                <a16:creationId xmlns:a16="http://schemas.microsoft.com/office/drawing/2014/main" id="{ADB61C4E-20B6-4B7B-BAEC-CF0FA3E534A5}"/>
              </a:ext>
            </a:extLst>
          </p:cNvPr>
          <p:cNvSpPr txBox="1"/>
          <p:nvPr/>
        </p:nvSpPr>
        <p:spPr>
          <a:xfrm>
            <a:off x="5157797" y="5777133"/>
            <a:ext cx="695393" cy="276999"/>
          </a:xfrm>
          <a:prstGeom prst="rect">
            <a:avLst/>
          </a:prstGeom>
          <a:noFill/>
        </p:spPr>
        <p:txBody>
          <a:bodyPr wrap="square" rtlCol="0">
            <a:spAutoFit/>
          </a:bodyPr>
          <a:lstStyle/>
          <a:p>
            <a:pPr>
              <a:defRPr/>
            </a:pPr>
            <a:r>
              <a:rPr lang="en-US" sz="1200" dirty="0">
                <a:solidFill>
                  <a:prstClr val="black"/>
                </a:solidFill>
                <a:latin typeface="Arial"/>
              </a:rPr>
              <a:t>199</a:t>
            </a:r>
            <a:r>
              <a:rPr lang="ru-RU" sz="1200" dirty="0">
                <a:solidFill>
                  <a:prstClr val="black"/>
                </a:solidFill>
                <a:latin typeface="Arial"/>
              </a:rPr>
              <a:t>3</a:t>
            </a:r>
          </a:p>
        </p:txBody>
      </p:sp>
      <p:sp>
        <p:nvSpPr>
          <p:cNvPr id="138" name="Овал 137">
            <a:extLst>
              <a:ext uri="{FF2B5EF4-FFF2-40B4-BE49-F238E27FC236}">
                <a16:creationId xmlns:a16="http://schemas.microsoft.com/office/drawing/2014/main" id="{B1A50518-E4D5-4CBA-BE74-0F337EBCD956}"/>
              </a:ext>
            </a:extLst>
          </p:cNvPr>
          <p:cNvSpPr/>
          <p:nvPr/>
        </p:nvSpPr>
        <p:spPr>
          <a:xfrm>
            <a:off x="5047991" y="3727829"/>
            <a:ext cx="1574331" cy="1050655"/>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11.10.94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«Черный вторник» -валютный кризис</a:t>
            </a:r>
          </a:p>
        </p:txBody>
      </p:sp>
      <p:cxnSp>
        <p:nvCxnSpPr>
          <p:cNvPr id="139" name="Прямая соединительная линия 138">
            <a:extLst>
              <a:ext uri="{FF2B5EF4-FFF2-40B4-BE49-F238E27FC236}">
                <a16:creationId xmlns:a16="http://schemas.microsoft.com/office/drawing/2014/main" id="{2F01A102-5C93-4FFA-BBF8-72A6F55EC778}"/>
              </a:ext>
            </a:extLst>
          </p:cNvPr>
          <p:cNvCxnSpPr>
            <a:cxnSpLocks/>
          </p:cNvCxnSpPr>
          <p:nvPr/>
        </p:nvCxnSpPr>
        <p:spPr>
          <a:xfrm>
            <a:off x="5853189" y="4658801"/>
            <a:ext cx="2432" cy="1141653"/>
          </a:xfrm>
          <a:prstGeom prst="line">
            <a:avLst/>
          </a:prstGeom>
          <a:noFill/>
          <a:ln w="9525" cap="flat" cmpd="sng" algn="ctr">
            <a:solidFill>
              <a:srgbClr val="FF8200"/>
            </a:solidFill>
            <a:prstDash val="solid"/>
          </a:ln>
          <a:effectLst/>
        </p:spPr>
      </p:cxnSp>
      <p:sp>
        <p:nvSpPr>
          <p:cNvPr id="140" name="Овал 139">
            <a:extLst>
              <a:ext uri="{FF2B5EF4-FFF2-40B4-BE49-F238E27FC236}">
                <a16:creationId xmlns:a16="http://schemas.microsoft.com/office/drawing/2014/main" id="{FF6765FB-279E-411A-8C71-20A7549A2ED6}"/>
              </a:ext>
            </a:extLst>
          </p:cNvPr>
          <p:cNvSpPr/>
          <p:nvPr/>
        </p:nvSpPr>
        <p:spPr>
          <a:xfrm>
            <a:off x="2502572" y="4384572"/>
            <a:ext cx="1456680" cy="767889"/>
          </a:xfrm>
          <a:prstGeom prst="ellipse">
            <a:avLst/>
          </a:prstGeom>
          <a:solidFill>
            <a:sysClr val="window" lastClr="FFFFFF"/>
          </a:solidFill>
          <a:ln w="25400" cap="flat" cmpd="sng" algn="ctr">
            <a:solidFill>
              <a:srgbClr val="F10F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2-мировая война</a:t>
            </a:r>
          </a:p>
        </p:txBody>
      </p:sp>
      <p:sp>
        <p:nvSpPr>
          <p:cNvPr id="141" name="Овал 140">
            <a:extLst>
              <a:ext uri="{FF2B5EF4-FFF2-40B4-BE49-F238E27FC236}">
                <a16:creationId xmlns:a16="http://schemas.microsoft.com/office/drawing/2014/main" id="{687D4874-5393-4A01-B23D-8A509A2A6EAD}"/>
              </a:ext>
            </a:extLst>
          </p:cNvPr>
          <p:cNvSpPr/>
          <p:nvPr/>
        </p:nvSpPr>
        <p:spPr>
          <a:xfrm>
            <a:off x="3062455" y="3343884"/>
            <a:ext cx="1456680" cy="767889"/>
          </a:xfrm>
          <a:prstGeom prst="ellipse">
            <a:avLst/>
          </a:prstGeom>
          <a:solidFill>
            <a:sysClr val="window" lastClr="FFFFFF"/>
          </a:solidFill>
          <a:ln w="25400" cap="flat" cmpd="sng" algn="ctr">
            <a:solidFill>
              <a:srgbClr val="F10F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ВОВ</a:t>
            </a:r>
          </a:p>
        </p:txBody>
      </p:sp>
      <p:sp>
        <p:nvSpPr>
          <p:cNvPr id="142" name="Овал 141">
            <a:extLst>
              <a:ext uri="{FF2B5EF4-FFF2-40B4-BE49-F238E27FC236}">
                <a16:creationId xmlns:a16="http://schemas.microsoft.com/office/drawing/2014/main" id="{E4EFBE81-02ED-400C-980D-AAAAEBAA1D97}"/>
              </a:ext>
            </a:extLst>
          </p:cNvPr>
          <p:cNvSpPr/>
          <p:nvPr/>
        </p:nvSpPr>
        <p:spPr>
          <a:xfrm>
            <a:off x="3638687" y="4852199"/>
            <a:ext cx="1456680" cy="767889"/>
          </a:xfrm>
          <a:prstGeom prst="ellipse">
            <a:avLst/>
          </a:prstGeom>
          <a:solidFill>
            <a:sysClr val="window" lastClr="FFFFFF"/>
          </a:solidFill>
          <a:ln w="25400" cap="flat" cmpd="sng" algn="ctr">
            <a:solidFill>
              <a:srgbClr val="F10F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Афганская война</a:t>
            </a:r>
          </a:p>
        </p:txBody>
      </p:sp>
      <p:sp>
        <p:nvSpPr>
          <p:cNvPr id="143" name="Овал 142">
            <a:extLst>
              <a:ext uri="{FF2B5EF4-FFF2-40B4-BE49-F238E27FC236}">
                <a16:creationId xmlns:a16="http://schemas.microsoft.com/office/drawing/2014/main" id="{22C029C6-10EF-4A04-AEC6-1EBE673D72B7}"/>
              </a:ext>
            </a:extLst>
          </p:cNvPr>
          <p:cNvSpPr/>
          <p:nvPr/>
        </p:nvSpPr>
        <p:spPr>
          <a:xfrm>
            <a:off x="4044469" y="1254108"/>
            <a:ext cx="1647899" cy="854167"/>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Августовский путч/государственный переворот</a:t>
            </a:r>
          </a:p>
        </p:txBody>
      </p:sp>
      <p:sp>
        <p:nvSpPr>
          <p:cNvPr id="144" name="TextBox 143">
            <a:extLst>
              <a:ext uri="{FF2B5EF4-FFF2-40B4-BE49-F238E27FC236}">
                <a16:creationId xmlns:a16="http://schemas.microsoft.com/office/drawing/2014/main" id="{81BC782F-33FE-41EF-9B22-745098FCA2B8}"/>
              </a:ext>
            </a:extLst>
          </p:cNvPr>
          <p:cNvSpPr txBox="1"/>
          <p:nvPr/>
        </p:nvSpPr>
        <p:spPr>
          <a:xfrm>
            <a:off x="4694297" y="5791568"/>
            <a:ext cx="695393" cy="276999"/>
          </a:xfrm>
          <a:prstGeom prst="rect">
            <a:avLst/>
          </a:prstGeom>
          <a:noFill/>
        </p:spPr>
        <p:txBody>
          <a:bodyPr wrap="square" rtlCol="0">
            <a:spAutoFit/>
          </a:bodyPr>
          <a:lstStyle/>
          <a:p>
            <a:pPr>
              <a:defRPr/>
            </a:pPr>
            <a:r>
              <a:rPr lang="en-US" sz="1200" dirty="0">
                <a:solidFill>
                  <a:prstClr val="black"/>
                </a:solidFill>
                <a:latin typeface="Arial"/>
              </a:rPr>
              <a:t>199</a:t>
            </a:r>
            <a:r>
              <a:rPr lang="ru-RU" sz="1200" dirty="0">
                <a:solidFill>
                  <a:prstClr val="black"/>
                </a:solidFill>
                <a:latin typeface="Arial"/>
              </a:rPr>
              <a:t>1</a:t>
            </a:r>
          </a:p>
        </p:txBody>
      </p:sp>
      <p:sp>
        <p:nvSpPr>
          <p:cNvPr id="145" name="Овал 144">
            <a:extLst>
              <a:ext uri="{FF2B5EF4-FFF2-40B4-BE49-F238E27FC236}">
                <a16:creationId xmlns:a16="http://schemas.microsoft.com/office/drawing/2014/main" id="{3E89F0F9-CDB0-44BF-9CC5-67BDE62BA4C6}"/>
              </a:ext>
            </a:extLst>
          </p:cNvPr>
          <p:cNvSpPr/>
          <p:nvPr/>
        </p:nvSpPr>
        <p:spPr>
          <a:xfrm>
            <a:off x="1957075" y="2554831"/>
            <a:ext cx="1456680" cy="767889"/>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Кризис снабжения</a:t>
            </a:r>
          </a:p>
        </p:txBody>
      </p:sp>
      <p:cxnSp>
        <p:nvCxnSpPr>
          <p:cNvPr id="146" name="Прямая соединительная линия 145">
            <a:extLst>
              <a:ext uri="{FF2B5EF4-FFF2-40B4-BE49-F238E27FC236}">
                <a16:creationId xmlns:a16="http://schemas.microsoft.com/office/drawing/2014/main" id="{C7C39457-654F-4243-8465-28A4D7A5728B}"/>
              </a:ext>
            </a:extLst>
          </p:cNvPr>
          <p:cNvCxnSpPr>
            <a:cxnSpLocks/>
          </p:cNvCxnSpPr>
          <p:nvPr/>
        </p:nvCxnSpPr>
        <p:spPr>
          <a:xfrm flipH="1">
            <a:off x="2118777" y="3937675"/>
            <a:ext cx="7979" cy="1803430"/>
          </a:xfrm>
          <a:prstGeom prst="line">
            <a:avLst/>
          </a:prstGeom>
          <a:noFill/>
          <a:ln w="9525" cap="flat" cmpd="sng" algn="ctr">
            <a:solidFill>
              <a:srgbClr val="FF8200"/>
            </a:solidFill>
            <a:prstDash val="solid"/>
          </a:ln>
          <a:effectLst/>
        </p:spPr>
      </p:cxnSp>
      <p:sp>
        <p:nvSpPr>
          <p:cNvPr id="147" name="Овал 146">
            <a:extLst>
              <a:ext uri="{FF2B5EF4-FFF2-40B4-BE49-F238E27FC236}">
                <a16:creationId xmlns:a16="http://schemas.microsoft.com/office/drawing/2014/main" id="{51B5C001-D394-4AF9-A68A-276BE094A7BC}"/>
              </a:ext>
            </a:extLst>
          </p:cNvPr>
          <p:cNvSpPr/>
          <p:nvPr/>
        </p:nvSpPr>
        <p:spPr>
          <a:xfrm>
            <a:off x="1417628" y="3703779"/>
            <a:ext cx="1456680" cy="767889"/>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Кризис «хлебозаготовок»</a:t>
            </a:r>
          </a:p>
        </p:txBody>
      </p:sp>
      <p:sp>
        <p:nvSpPr>
          <p:cNvPr id="148" name="Овал 147">
            <a:extLst>
              <a:ext uri="{FF2B5EF4-FFF2-40B4-BE49-F238E27FC236}">
                <a16:creationId xmlns:a16="http://schemas.microsoft.com/office/drawing/2014/main" id="{8F2D29DF-D091-4A20-AE14-A77937C0EFA4}"/>
              </a:ext>
            </a:extLst>
          </p:cNvPr>
          <p:cNvSpPr/>
          <p:nvPr/>
        </p:nvSpPr>
        <p:spPr>
          <a:xfrm>
            <a:off x="719342" y="1268178"/>
            <a:ext cx="1647899" cy="1137400"/>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1ый Кризис НЭП - кризис сбыта «Ножницы цен»</a:t>
            </a:r>
          </a:p>
        </p:txBody>
      </p:sp>
      <p:cxnSp>
        <p:nvCxnSpPr>
          <p:cNvPr id="149" name="Прямая соединительная линия 148">
            <a:extLst>
              <a:ext uri="{FF2B5EF4-FFF2-40B4-BE49-F238E27FC236}">
                <a16:creationId xmlns:a16="http://schemas.microsoft.com/office/drawing/2014/main" id="{1F44B515-C0DB-4A09-BDD1-AF5C74B4B1CF}"/>
              </a:ext>
            </a:extLst>
          </p:cNvPr>
          <p:cNvCxnSpPr>
            <a:cxnSpLocks/>
          </p:cNvCxnSpPr>
          <p:nvPr/>
        </p:nvCxnSpPr>
        <p:spPr>
          <a:xfrm>
            <a:off x="981887" y="5252072"/>
            <a:ext cx="0" cy="513220"/>
          </a:xfrm>
          <a:prstGeom prst="line">
            <a:avLst/>
          </a:prstGeom>
          <a:noFill/>
          <a:ln w="9525" cap="flat" cmpd="sng" algn="ctr">
            <a:solidFill>
              <a:srgbClr val="FF8200"/>
            </a:solidFill>
            <a:prstDash val="solid"/>
          </a:ln>
          <a:effectLst/>
        </p:spPr>
      </p:cxnSp>
      <p:sp>
        <p:nvSpPr>
          <p:cNvPr id="150" name="Овал 149">
            <a:extLst>
              <a:ext uri="{FF2B5EF4-FFF2-40B4-BE49-F238E27FC236}">
                <a16:creationId xmlns:a16="http://schemas.microsoft.com/office/drawing/2014/main" id="{E175D8EF-5F87-4926-B5C9-379706854B69}"/>
              </a:ext>
            </a:extLst>
          </p:cNvPr>
          <p:cNvSpPr/>
          <p:nvPr/>
        </p:nvSpPr>
        <p:spPr>
          <a:xfrm>
            <a:off x="358299" y="4384572"/>
            <a:ext cx="1342683" cy="898693"/>
          </a:xfrm>
          <a:prstGeom prst="ellipse">
            <a:avLst/>
          </a:prstGeom>
          <a:solidFill>
            <a:sysClr val="window" lastClr="FFFFFF"/>
          </a:solidFill>
          <a:ln w="25400" cap="flat" cmpd="sng" algn="ctr">
            <a:solidFill>
              <a:srgbClr val="FF82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Arial"/>
                <a:ea typeface="+mn-ea"/>
                <a:cs typeface="+mn-cs"/>
              </a:rPr>
              <a:t>Общенациональный кризис</a:t>
            </a:r>
          </a:p>
        </p:txBody>
      </p:sp>
      <p:sp>
        <p:nvSpPr>
          <p:cNvPr id="151" name="Овал 150">
            <a:extLst>
              <a:ext uri="{FF2B5EF4-FFF2-40B4-BE49-F238E27FC236}">
                <a16:creationId xmlns:a16="http://schemas.microsoft.com/office/drawing/2014/main" id="{305F6265-D0BB-47AA-97B7-F92CEC45725F}"/>
              </a:ext>
            </a:extLst>
          </p:cNvPr>
          <p:cNvSpPr/>
          <p:nvPr/>
        </p:nvSpPr>
        <p:spPr>
          <a:xfrm>
            <a:off x="10402495" y="1254108"/>
            <a:ext cx="1883181" cy="514558"/>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prstClr val="white"/>
                </a:solidFill>
                <a:effectLst/>
                <a:uLnTx/>
                <a:uFillTx/>
                <a:latin typeface="Arial"/>
                <a:ea typeface="+mn-ea"/>
                <a:cs typeface="+mn-cs"/>
              </a:rPr>
              <a:t>Количество пережитых кризисов </a:t>
            </a:r>
          </a:p>
        </p:txBody>
      </p:sp>
      <p:sp>
        <p:nvSpPr>
          <p:cNvPr id="152" name="Овал 151">
            <a:extLst>
              <a:ext uri="{FF2B5EF4-FFF2-40B4-BE49-F238E27FC236}">
                <a16:creationId xmlns:a16="http://schemas.microsoft.com/office/drawing/2014/main" id="{24F7EFF4-0DE3-4D37-B38B-3982B28038B3}"/>
              </a:ext>
            </a:extLst>
          </p:cNvPr>
          <p:cNvSpPr/>
          <p:nvPr/>
        </p:nvSpPr>
        <p:spPr>
          <a:xfrm>
            <a:off x="9302111" y="2267387"/>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14-20</a:t>
            </a:r>
          </a:p>
        </p:txBody>
      </p:sp>
      <p:sp>
        <p:nvSpPr>
          <p:cNvPr id="153" name="Овал 152">
            <a:extLst>
              <a:ext uri="{FF2B5EF4-FFF2-40B4-BE49-F238E27FC236}">
                <a16:creationId xmlns:a16="http://schemas.microsoft.com/office/drawing/2014/main" id="{E4391FB1-6732-4B56-B1D9-7B3882BBDFBF}"/>
              </a:ext>
            </a:extLst>
          </p:cNvPr>
          <p:cNvSpPr/>
          <p:nvPr/>
        </p:nvSpPr>
        <p:spPr>
          <a:xfrm>
            <a:off x="9302111" y="2974587"/>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21-30</a:t>
            </a:r>
          </a:p>
        </p:txBody>
      </p:sp>
      <p:sp>
        <p:nvSpPr>
          <p:cNvPr id="154" name="Овал 153">
            <a:extLst>
              <a:ext uri="{FF2B5EF4-FFF2-40B4-BE49-F238E27FC236}">
                <a16:creationId xmlns:a16="http://schemas.microsoft.com/office/drawing/2014/main" id="{45B62F6F-7778-48EF-BB28-8ABDFC0C8CDD}"/>
              </a:ext>
            </a:extLst>
          </p:cNvPr>
          <p:cNvSpPr/>
          <p:nvPr/>
        </p:nvSpPr>
        <p:spPr>
          <a:xfrm>
            <a:off x="9302111" y="3681787"/>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31-40</a:t>
            </a:r>
          </a:p>
        </p:txBody>
      </p:sp>
      <p:sp>
        <p:nvSpPr>
          <p:cNvPr id="155" name="Овал 154">
            <a:extLst>
              <a:ext uri="{FF2B5EF4-FFF2-40B4-BE49-F238E27FC236}">
                <a16:creationId xmlns:a16="http://schemas.microsoft.com/office/drawing/2014/main" id="{23378A27-221F-420F-AAC2-82B112E28BF6}"/>
              </a:ext>
            </a:extLst>
          </p:cNvPr>
          <p:cNvSpPr/>
          <p:nvPr/>
        </p:nvSpPr>
        <p:spPr>
          <a:xfrm>
            <a:off x="9302111" y="4388987"/>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41-50</a:t>
            </a:r>
          </a:p>
        </p:txBody>
      </p:sp>
      <p:sp>
        <p:nvSpPr>
          <p:cNvPr id="156" name="Овал 155">
            <a:extLst>
              <a:ext uri="{FF2B5EF4-FFF2-40B4-BE49-F238E27FC236}">
                <a16:creationId xmlns:a16="http://schemas.microsoft.com/office/drawing/2014/main" id="{CC290A85-80D6-4123-98E5-6213D7D96246}"/>
              </a:ext>
            </a:extLst>
          </p:cNvPr>
          <p:cNvSpPr/>
          <p:nvPr/>
        </p:nvSpPr>
        <p:spPr>
          <a:xfrm>
            <a:off x="9217703" y="5096186"/>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51+</a:t>
            </a:r>
          </a:p>
        </p:txBody>
      </p:sp>
      <p:sp>
        <p:nvSpPr>
          <p:cNvPr id="157" name="Стрелка: вправо 156">
            <a:extLst>
              <a:ext uri="{FF2B5EF4-FFF2-40B4-BE49-F238E27FC236}">
                <a16:creationId xmlns:a16="http://schemas.microsoft.com/office/drawing/2014/main" id="{06A5E6DB-541C-4940-9BC1-268D60FED785}"/>
              </a:ext>
            </a:extLst>
          </p:cNvPr>
          <p:cNvSpPr/>
          <p:nvPr/>
        </p:nvSpPr>
        <p:spPr>
          <a:xfrm>
            <a:off x="10390268" y="2408976"/>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158" name="Стрелка: вправо 157">
            <a:extLst>
              <a:ext uri="{FF2B5EF4-FFF2-40B4-BE49-F238E27FC236}">
                <a16:creationId xmlns:a16="http://schemas.microsoft.com/office/drawing/2014/main" id="{D51C1518-C786-41BA-AA76-52FA9F3A3181}"/>
              </a:ext>
            </a:extLst>
          </p:cNvPr>
          <p:cNvSpPr/>
          <p:nvPr/>
        </p:nvSpPr>
        <p:spPr>
          <a:xfrm>
            <a:off x="10402495" y="3109545"/>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159" name="Стрелка: вправо 158">
            <a:extLst>
              <a:ext uri="{FF2B5EF4-FFF2-40B4-BE49-F238E27FC236}">
                <a16:creationId xmlns:a16="http://schemas.microsoft.com/office/drawing/2014/main" id="{749D1C3A-4D39-44CE-99DC-C547E278E980}"/>
              </a:ext>
            </a:extLst>
          </p:cNvPr>
          <p:cNvSpPr/>
          <p:nvPr/>
        </p:nvSpPr>
        <p:spPr>
          <a:xfrm>
            <a:off x="10390268" y="3773010"/>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160" name="Стрелка: вправо 159">
            <a:extLst>
              <a:ext uri="{FF2B5EF4-FFF2-40B4-BE49-F238E27FC236}">
                <a16:creationId xmlns:a16="http://schemas.microsoft.com/office/drawing/2014/main" id="{E565845D-6471-4E8D-9F6F-80E03AFA5827}"/>
              </a:ext>
            </a:extLst>
          </p:cNvPr>
          <p:cNvSpPr/>
          <p:nvPr/>
        </p:nvSpPr>
        <p:spPr>
          <a:xfrm>
            <a:off x="10421256" y="4488590"/>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161" name="Стрелка: вправо 160">
            <a:extLst>
              <a:ext uri="{FF2B5EF4-FFF2-40B4-BE49-F238E27FC236}">
                <a16:creationId xmlns:a16="http://schemas.microsoft.com/office/drawing/2014/main" id="{6926A03B-1184-4ABB-BB74-CD07E07AA877}"/>
              </a:ext>
            </a:extLst>
          </p:cNvPr>
          <p:cNvSpPr/>
          <p:nvPr/>
        </p:nvSpPr>
        <p:spPr>
          <a:xfrm>
            <a:off x="10402495" y="5204170"/>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162" name="Овал 161">
            <a:extLst>
              <a:ext uri="{FF2B5EF4-FFF2-40B4-BE49-F238E27FC236}">
                <a16:creationId xmlns:a16="http://schemas.microsoft.com/office/drawing/2014/main" id="{16B65145-9C1E-4EA5-A3E7-53BB0732ED14}"/>
              </a:ext>
            </a:extLst>
          </p:cNvPr>
          <p:cNvSpPr/>
          <p:nvPr/>
        </p:nvSpPr>
        <p:spPr>
          <a:xfrm>
            <a:off x="10932786" y="5134606"/>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9-15</a:t>
            </a:r>
          </a:p>
        </p:txBody>
      </p:sp>
      <p:sp>
        <p:nvSpPr>
          <p:cNvPr id="163" name="Овал 162">
            <a:extLst>
              <a:ext uri="{FF2B5EF4-FFF2-40B4-BE49-F238E27FC236}">
                <a16:creationId xmlns:a16="http://schemas.microsoft.com/office/drawing/2014/main" id="{0CBF0A95-D17E-4463-A90C-285DB4871760}"/>
              </a:ext>
            </a:extLst>
          </p:cNvPr>
          <p:cNvSpPr/>
          <p:nvPr/>
        </p:nvSpPr>
        <p:spPr>
          <a:xfrm>
            <a:off x="10932786" y="4384400"/>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9+</a:t>
            </a:r>
          </a:p>
        </p:txBody>
      </p:sp>
      <p:sp>
        <p:nvSpPr>
          <p:cNvPr id="164" name="Овал 163">
            <a:extLst>
              <a:ext uri="{FF2B5EF4-FFF2-40B4-BE49-F238E27FC236}">
                <a16:creationId xmlns:a16="http://schemas.microsoft.com/office/drawing/2014/main" id="{CBD9241E-095F-4024-8B86-9E68FF1E32D3}"/>
              </a:ext>
            </a:extLst>
          </p:cNvPr>
          <p:cNvSpPr/>
          <p:nvPr/>
        </p:nvSpPr>
        <p:spPr>
          <a:xfrm>
            <a:off x="10932179" y="3692011"/>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8+</a:t>
            </a:r>
          </a:p>
        </p:txBody>
      </p:sp>
      <p:sp>
        <p:nvSpPr>
          <p:cNvPr id="165" name="Овал 164">
            <a:extLst>
              <a:ext uri="{FF2B5EF4-FFF2-40B4-BE49-F238E27FC236}">
                <a16:creationId xmlns:a16="http://schemas.microsoft.com/office/drawing/2014/main" id="{8B8D9779-A7AB-47A9-B466-DDE2230819EA}"/>
              </a:ext>
            </a:extLst>
          </p:cNvPr>
          <p:cNvSpPr/>
          <p:nvPr/>
        </p:nvSpPr>
        <p:spPr>
          <a:xfrm>
            <a:off x="10932179" y="2999622"/>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3+</a:t>
            </a:r>
          </a:p>
        </p:txBody>
      </p:sp>
      <p:sp>
        <p:nvSpPr>
          <p:cNvPr id="166" name="Овал 165">
            <a:extLst>
              <a:ext uri="{FF2B5EF4-FFF2-40B4-BE49-F238E27FC236}">
                <a16:creationId xmlns:a16="http://schemas.microsoft.com/office/drawing/2014/main" id="{7A8CF24D-F456-4445-B218-507820F9E3AA}"/>
              </a:ext>
            </a:extLst>
          </p:cNvPr>
          <p:cNvSpPr/>
          <p:nvPr/>
        </p:nvSpPr>
        <p:spPr>
          <a:xfrm>
            <a:off x="10901990" y="2331004"/>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2+</a:t>
            </a:r>
          </a:p>
        </p:txBody>
      </p:sp>
      <p:sp>
        <p:nvSpPr>
          <p:cNvPr id="168" name="Овал 167">
            <a:extLst>
              <a:ext uri="{FF2B5EF4-FFF2-40B4-BE49-F238E27FC236}">
                <a16:creationId xmlns:a16="http://schemas.microsoft.com/office/drawing/2014/main" id="{8966DFC8-4B96-4453-BEAC-C87FE735CD25}"/>
              </a:ext>
            </a:extLst>
          </p:cNvPr>
          <p:cNvSpPr/>
          <p:nvPr/>
        </p:nvSpPr>
        <p:spPr>
          <a:xfrm>
            <a:off x="10708285" y="4988593"/>
            <a:ext cx="1400828" cy="745533"/>
          </a:xfrm>
          <a:prstGeom prst="ellipse">
            <a:avLst/>
          </a:prstGeom>
          <a:noFill/>
          <a:ln w="38100" cap="flat" cmpd="sng" algn="ctr">
            <a:solidFill>
              <a:srgbClr val="008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169" name="Овал 168">
            <a:extLst>
              <a:ext uri="{FF2B5EF4-FFF2-40B4-BE49-F238E27FC236}">
                <a16:creationId xmlns:a16="http://schemas.microsoft.com/office/drawing/2014/main" id="{14621BE1-8275-465B-8302-4CCB208891BC}"/>
              </a:ext>
            </a:extLst>
          </p:cNvPr>
          <p:cNvSpPr/>
          <p:nvPr/>
        </p:nvSpPr>
        <p:spPr>
          <a:xfrm>
            <a:off x="10708285" y="3013482"/>
            <a:ext cx="1400828" cy="1168478"/>
          </a:xfrm>
          <a:prstGeom prst="ellipse">
            <a:avLst/>
          </a:prstGeom>
          <a:noFill/>
          <a:ln w="38100" cap="flat" cmpd="sng" algn="ctr">
            <a:solidFill>
              <a:srgbClr val="008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170" name="Овал 169">
            <a:extLst>
              <a:ext uri="{FF2B5EF4-FFF2-40B4-BE49-F238E27FC236}">
                <a16:creationId xmlns:a16="http://schemas.microsoft.com/office/drawing/2014/main" id="{8CD30FF6-3086-4C31-B491-BED836A3EC36}"/>
              </a:ext>
            </a:extLst>
          </p:cNvPr>
          <p:cNvSpPr/>
          <p:nvPr/>
        </p:nvSpPr>
        <p:spPr>
          <a:xfrm>
            <a:off x="9139802" y="1344591"/>
            <a:ext cx="1846249" cy="326929"/>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prstClr val="white"/>
                </a:solidFill>
                <a:effectLst/>
                <a:uLnTx/>
                <a:uFillTx/>
                <a:latin typeface="Arial"/>
                <a:ea typeface="+mn-ea"/>
                <a:cs typeface="+mn-cs"/>
              </a:rPr>
              <a:t>Возрастные группы</a:t>
            </a:r>
          </a:p>
        </p:txBody>
      </p:sp>
      <p:sp>
        <p:nvSpPr>
          <p:cNvPr id="71" name="TextBox 70">
            <a:extLst>
              <a:ext uri="{FF2B5EF4-FFF2-40B4-BE49-F238E27FC236}">
                <a16:creationId xmlns:a16="http://schemas.microsoft.com/office/drawing/2014/main" id="{68F55BAB-BFF9-4637-A7CF-1DD247CD0ECC}"/>
              </a:ext>
            </a:extLst>
          </p:cNvPr>
          <p:cNvSpPr txBox="1"/>
          <p:nvPr/>
        </p:nvSpPr>
        <p:spPr>
          <a:xfrm>
            <a:off x="400284" y="6515407"/>
            <a:ext cx="4786802" cy="246221"/>
          </a:xfrm>
          <a:prstGeom prst="rect">
            <a:avLst/>
          </a:prstGeom>
          <a:noFill/>
        </p:spPr>
        <p:txBody>
          <a:bodyPr wrap="square" rtlCol="0">
            <a:spAutoFit/>
          </a:bodyPr>
          <a:lstStyle/>
          <a:p>
            <a:pPr>
              <a:defRPr/>
            </a:pPr>
            <a:r>
              <a:rPr lang="ru-RU" sz="1000" dirty="0">
                <a:solidFill>
                  <a:prstClr val="black"/>
                </a:solidFill>
                <a:latin typeface="Arial" panose="020B0604020202020204" pitchFamily="34" charset="0"/>
                <a:cs typeface="Arial" panose="020B0604020202020204" pitchFamily="34" charset="0"/>
              </a:rPr>
              <a:t>Ромир Панель, </a:t>
            </a:r>
            <a:r>
              <a:rPr lang="pt-BR" sz="1000" dirty="0">
                <a:solidFill>
                  <a:prstClr val="black"/>
                </a:solidFill>
                <a:latin typeface="Arial" panose="020B0604020202020204" pitchFamily="34" charset="0"/>
                <a:cs typeface="Arial" panose="020B0604020202020204" pitchFamily="34" charset="0"/>
              </a:rPr>
              <a:t>MAT’</a:t>
            </a:r>
            <a:r>
              <a:rPr lang="ru-RU" sz="1000" dirty="0">
                <a:solidFill>
                  <a:prstClr val="black"/>
                </a:solidFill>
                <a:latin typeface="Arial" panose="020B0604020202020204" pitchFamily="34" charset="0"/>
                <a:cs typeface="Arial" panose="020B0604020202020204" pitchFamily="34" charset="0"/>
              </a:rPr>
              <a:t>март’2020 </a:t>
            </a:r>
            <a:r>
              <a:rPr lang="pt-BR" sz="1000" dirty="0">
                <a:solidFill>
                  <a:prstClr val="black"/>
                </a:solidFill>
                <a:latin typeface="Arial" panose="020B0604020202020204" pitchFamily="34" charset="0"/>
                <a:cs typeface="Arial" panose="020B0604020202020204" pitchFamily="34" charset="0"/>
              </a:rPr>
              <a:t>vs MAT’</a:t>
            </a:r>
            <a:r>
              <a:rPr lang="ru-RU" sz="1000" dirty="0">
                <a:solidFill>
                  <a:prstClr val="black"/>
                </a:solidFill>
                <a:latin typeface="Arial" panose="020B0604020202020204" pitchFamily="34" charset="0"/>
                <a:cs typeface="Arial" panose="020B0604020202020204" pitchFamily="34" charset="0"/>
              </a:rPr>
              <a:t>март’2019, Россия 10 тысяч+ </a:t>
            </a:r>
          </a:p>
        </p:txBody>
      </p:sp>
    </p:spTree>
    <p:extLst>
      <p:ext uri="{BB962C8B-B14F-4D97-AF65-F5344CB8AC3E}">
        <p14:creationId xmlns:p14="http://schemas.microsoft.com/office/powerpoint/2010/main" val="1303745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4C494D8-7407-4B1F-8E67-7AC9A935D100}"/>
              </a:ext>
            </a:extLst>
          </p:cNvPr>
          <p:cNvSpPr/>
          <p:nvPr/>
        </p:nvSpPr>
        <p:spPr>
          <a:xfrm>
            <a:off x="193966" y="301109"/>
            <a:ext cx="11736097" cy="954107"/>
          </a:xfrm>
          <a:prstGeom prst="rect">
            <a:avLst/>
          </a:prstGeom>
        </p:spPr>
        <p:txBody>
          <a:bodyPr wrap="square">
            <a:spAutoFit/>
          </a:bodyPr>
          <a:lstStyle/>
          <a:p>
            <a:pPr lvl="0">
              <a:spcBef>
                <a:spcPct val="0"/>
              </a:spcBef>
              <a:defRPr/>
            </a:pPr>
            <a:r>
              <a:rPr lang="ru-RU" sz="2800" b="1" dirty="0">
                <a:solidFill>
                  <a:prstClr val="black"/>
                </a:solidFill>
                <a:latin typeface="Arial" panose="020B0604020202020204" pitchFamily="34" charset="0"/>
                <a:cs typeface="Arial" panose="020B0604020202020204" pitchFamily="34" charset="0"/>
              </a:rPr>
              <a:t>Покупательское поведение в значительной степени определяется исторической памятью поколений</a:t>
            </a:r>
          </a:p>
        </p:txBody>
      </p:sp>
      <p:sp>
        <p:nvSpPr>
          <p:cNvPr id="26" name="Прямоугольник 25">
            <a:extLst>
              <a:ext uri="{FF2B5EF4-FFF2-40B4-BE49-F238E27FC236}">
                <a16:creationId xmlns:a16="http://schemas.microsoft.com/office/drawing/2014/main" id="{CCF0273F-E683-4239-AD9A-5789CB202B6C}"/>
              </a:ext>
            </a:extLst>
          </p:cNvPr>
          <p:cNvSpPr/>
          <p:nvPr/>
        </p:nvSpPr>
        <p:spPr>
          <a:xfrm>
            <a:off x="529161" y="1236398"/>
            <a:ext cx="2725766" cy="4847651"/>
          </a:xfrm>
          <a:prstGeom prst="rect">
            <a:avLst/>
          </a:prstGeom>
          <a:solidFill>
            <a:srgbClr val="FF8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27" name="Овал 26">
            <a:extLst>
              <a:ext uri="{FF2B5EF4-FFF2-40B4-BE49-F238E27FC236}">
                <a16:creationId xmlns:a16="http://schemas.microsoft.com/office/drawing/2014/main" id="{5DDF7DD3-30AC-4C88-AA27-F1C722CF351C}"/>
              </a:ext>
            </a:extLst>
          </p:cNvPr>
          <p:cNvSpPr/>
          <p:nvPr/>
        </p:nvSpPr>
        <p:spPr>
          <a:xfrm>
            <a:off x="1629545" y="1348583"/>
            <a:ext cx="1883181" cy="514558"/>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prstClr val="white"/>
                </a:solidFill>
                <a:effectLst/>
                <a:uLnTx/>
                <a:uFillTx/>
                <a:latin typeface="Arial"/>
                <a:ea typeface="+mn-ea"/>
                <a:cs typeface="+mn-cs"/>
              </a:rPr>
              <a:t>Количество пережитых кризисов </a:t>
            </a:r>
          </a:p>
        </p:txBody>
      </p:sp>
      <p:sp>
        <p:nvSpPr>
          <p:cNvPr id="28" name="Овал 27">
            <a:extLst>
              <a:ext uri="{FF2B5EF4-FFF2-40B4-BE49-F238E27FC236}">
                <a16:creationId xmlns:a16="http://schemas.microsoft.com/office/drawing/2014/main" id="{F115CA11-8AC6-4876-91A7-B67ED2DF10E8}"/>
              </a:ext>
            </a:extLst>
          </p:cNvPr>
          <p:cNvSpPr/>
          <p:nvPr/>
        </p:nvSpPr>
        <p:spPr>
          <a:xfrm>
            <a:off x="529161" y="2295602"/>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14-20</a:t>
            </a:r>
          </a:p>
        </p:txBody>
      </p:sp>
      <p:sp>
        <p:nvSpPr>
          <p:cNvPr id="29" name="Овал 28">
            <a:extLst>
              <a:ext uri="{FF2B5EF4-FFF2-40B4-BE49-F238E27FC236}">
                <a16:creationId xmlns:a16="http://schemas.microsoft.com/office/drawing/2014/main" id="{EE93D63B-A001-4D04-A04A-2EAAFDE12DE0}"/>
              </a:ext>
            </a:extLst>
          </p:cNvPr>
          <p:cNvSpPr/>
          <p:nvPr/>
        </p:nvSpPr>
        <p:spPr>
          <a:xfrm>
            <a:off x="529161" y="3002802"/>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21-30</a:t>
            </a:r>
          </a:p>
        </p:txBody>
      </p:sp>
      <p:sp>
        <p:nvSpPr>
          <p:cNvPr id="30" name="Овал 29">
            <a:extLst>
              <a:ext uri="{FF2B5EF4-FFF2-40B4-BE49-F238E27FC236}">
                <a16:creationId xmlns:a16="http://schemas.microsoft.com/office/drawing/2014/main" id="{3F8B017D-9718-4B6A-92B4-136277E25461}"/>
              </a:ext>
            </a:extLst>
          </p:cNvPr>
          <p:cNvSpPr/>
          <p:nvPr/>
        </p:nvSpPr>
        <p:spPr>
          <a:xfrm>
            <a:off x="529161" y="4067809"/>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31-40</a:t>
            </a:r>
          </a:p>
        </p:txBody>
      </p:sp>
      <p:sp>
        <p:nvSpPr>
          <p:cNvPr id="31" name="Овал 30">
            <a:extLst>
              <a:ext uri="{FF2B5EF4-FFF2-40B4-BE49-F238E27FC236}">
                <a16:creationId xmlns:a16="http://schemas.microsoft.com/office/drawing/2014/main" id="{02DBC52C-B391-4D45-8C57-D24C52B1F705}"/>
              </a:ext>
            </a:extLst>
          </p:cNvPr>
          <p:cNvSpPr/>
          <p:nvPr/>
        </p:nvSpPr>
        <p:spPr>
          <a:xfrm>
            <a:off x="529161" y="4775009"/>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41-50</a:t>
            </a:r>
          </a:p>
        </p:txBody>
      </p:sp>
      <p:sp>
        <p:nvSpPr>
          <p:cNvPr id="32" name="Овал 31">
            <a:extLst>
              <a:ext uri="{FF2B5EF4-FFF2-40B4-BE49-F238E27FC236}">
                <a16:creationId xmlns:a16="http://schemas.microsoft.com/office/drawing/2014/main" id="{FB2B1CBA-303E-4C3C-AE44-5E3CAA66829A}"/>
              </a:ext>
            </a:extLst>
          </p:cNvPr>
          <p:cNvSpPr/>
          <p:nvPr/>
        </p:nvSpPr>
        <p:spPr>
          <a:xfrm>
            <a:off x="444753" y="5482208"/>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51+</a:t>
            </a:r>
          </a:p>
        </p:txBody>
      </p:sp>
      <p:sp>
        <p:nvSpPr>
          <p:cNvPr id="33" name="Стрелка: вправо 32">
            <a:extLst>
              <a:ext uri="{FF2B5EF4-FFF2-40B4-BE49-F238E27FC236}">
                <a16:creationId xmlns:a16="http://schemas.microsoft.com/office/drawing/2014/main" id="{2AF84DDC-A4A2-4515-87E9-F22E3389494F}"/>
              </a:ext>
            </a:extLst>
          </p:cNvPr>
          <p:cNvSpPr/>
          <p:nvPr/>
        </p:nvSpPr>
        <p:spPr>
          <a:xfrm>
            <a:off x="1617318" y="2437191"/>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34" name="Стрелка: вправо 33">
            <a:extLst>
              <a:ext uri="{FF2B5EF4-FFF2-40B4-BE49-F238E27FC236}">
                <a16:creationId xmlns:a16="http://schemas.microsoft.com/office/drawing/2014/main" id="{13CBACAA-DD33-40D4-B4B2-81E211BA447B}"/>
              </a:ext>
            </a:extLst>
          </p:cNvPr>
          <p:cNvSpPr/>
          <p:nvPr/>
        </p:nvSpPr>
        <p:spPr>
          <a:xfrm>
            <a:off x="1629545" y="3137760"/>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35" name="Стрелка: вправо 34">
            <a:extLst>
              <a:ext uri="{FF2B5EF4-FFF2-40B4-BE49-F238E27FC236}">
                <a16:creationId xmlns:a16="http://schemas.microsoft.com/office/drawing/2014/main" id="{9C00C9A5-17FA-4F84-A083-2395503BCBF8}"/>
              </a:ext>
            </a:extLst>
          </p:cNvPr>
          <p:cNvSpPr/>
          <p:nvPr/>
        </p:nvSpPr>
        <p:spPr>
          <a:xfrm>
            <a:off x="1617318" y="4159032"/>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36" name="Стрелка: вправо 35">
            <a:extLst>
              <a:ext uri="{FF2B5EF4-FFF2-40B4-BE49-F238E27FC236}">
                <a16:creationId xmlns:a16="http://schemas.microsoft.com/office/drawing/2014/main" id="{38C7024E-9CE6-4C8C-96CA-4FC2C9639060}"/>
              </a:ext>
            </a:extLst>
          </p:cNvPr>
          <p:cNvSpPr/>
          <p:nvPr/>
        </p:nvSpPr>
        <p:spPr>
          <a:xfrm>
            <a:off x="1648306" y="4874612"/>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37" name="Стрелка: вправо 36">
            <a:extLst>
              <a:ext uri="{FF2B5EF4-FFF2-40B4-BE49-F238E27FC236}">
                <a16:creationId xmlns:a16="http://schemas.microsoft.com/office/drawing/2014/main" id="{AC1B549D-955D-4379-9F56-25932769A8A7}"/>
              </a:ext>
            </a:extLst>
          </p:cNvPr>
          <p:cNvSpPr/>
          <p:nvPr/>
        </p:nvSpPr>
        <p:spPr>
          <a:xfrm>
            <a:off x="1629545" y="5590192"/>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38" name="Овал 37">
            <a:extLst>
              <a:ext uri="{FF2B5EF4-FFF2-40B4-BE49-F238E27FC236}">
                <a16:creationId xmlns:a16="http://schemas.microsoft.com/office/drawing/2014/main" id="{9DD974F9-F5A1-41E5-85D9-4AB558113B0C}"/>
              </a:ext>
            </a:extLst>
          </p:cNvPr>
          <p:cNvSpPr/>
          <p:nvPr/>
        </p:nvSpPr>
        <p:spPr>
          <a:xfrm>
            <a:off x="2159836" y="5520628"/>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9-15</a:t>
            </a:r>
          </a:p>
        </p:txBody>
      </p:sp>
      <p:sp>
        <p:nvSpPr>
          <p:cNvPr id="40" name="Овал 39">
            <a:extLst>
              <a:ext uri="{FF2B5EF4-FFF2-40B4-BE49-F238E27FC236}">
                <a16:creationId xmlns:a16="http://schemas.microsoft.com/office/drawing/2014/main" id="{F1B06216-D1D3-44D1-B5E1-8A2E0D07D0F2}"/>
              </a:ext>
            </a:extLst>
          </p:cNvPr>
          <p:cNvSpPr/>
          <p:nvPr/>
        </p:nvSpPr>
        <p:spPr>
          <a:xfrm>
            <a:off x="2159836" y="4770422"/>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9+</a:t>
            </a:r>
          </a:p>
        </p:txBody>
      </p:sp>
      <p:sp>
        <p:nvSpPr>
          <p:cNvPr id="41" name="Овал 40">
            <a:extLst>
              <a:ext uri="{FF2B5EF4-FFF2-40B4-BE49-F238E27FC236}">
                <a16:creationId xmlns:a16="http://schemas.microsoft.com/office/drawing/2014/main" id="{9EB9CEFA-862B-43CB-8FC4-D1685CD7E55C}"/>
              </a:ext>
            </a:extLst>
          </p:cNvPr>
          <p:cNvSpPr/>
          <p:nvPr/>
        </p:nvSpPr>
        <p:spPr>
          <a:xfrm>
            <a:off x="2159229" y="4078033"/>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8+</a:t>
            </a:r>
          </a:p>
        </p:txBody>
      </p:sp>
      <p:sp>
        <p:nvSpPr>
          <p:cNvPr id="42" name="Овал 41">
            <a:extLst>
              <a:ext uri="{FF2B5EF4-FFF2-40B4-BE49-F238E27FC236}">
                <a16:creationId xmlns:a16="http://schemas.microsoft.com/office/drawing/2014/main" id="{A194D086-3BC5-4FE2-BB04-3D77F45AF5EB}"/>
              </a:ext>
            </a:extLst>
          </p:cNvPr>
          <p:cNvSpPr/>
          <p:nvPr/>
        </p:nvSpPr>
        <p:spPr>
          <a:xfrm>
            <a:off x="2159229" y="3027837"/>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3+</a:t>
            </a:r>
          </a:p>
        </p:txBody>
      </p:sp>
      <p:sp>
        <p:nvSpPr>
          <p:cNvPr id="43" name="Овал 42">
            <a:extLst>
              <a:ext uri="{FF2B5EF4-FFF2-40B4-BE49-F238E27FC236}">
                <a16:creationId xmlns:a16="http://schemas.microsoft.com/office/drawing/2014/main" id="{29E801E3-33D4-4481-B870-DF724046DF10}"/>
              </a:ext>
            </a:extLst>
          </p:cNvPr>
          <p:cNvSpPr/>
          <p:nvPr/>
        </p:nvSpPr>
        <p:spPr>
          <a:xfrm>
            <a:off x="2129040" y="2359219"/>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2+</a:t>
            </a:r>
          </a:p>
        </p:txBody>
      </p:sp>
      <p:sp>
        <p:nvSpPr>
          <p:cNvPr id="45" name="Овал 44">
            <a:extLst>
              <a:ext uri="{FF2B5EF4-FFF2-40B4-BE49-F238E27FC236}">
                <a16:creationId xmlns:a16="http://schemas.microsoft.com/office/drawing/2014/main" id="{DDB60987-5B7A-4C90-9A1E-BFA20DC92EB9}"/>
              </a:ext>
            </a:extLst>
          </p:cNvPr>
          <p:cNvSpPr/>
          <p:nvPr/>
        </p:nvSpPr>
        <p:spPr>
          <a:xfrm>
            <a:off x="366852" y="1439066"/>
            <a:ext cx="1846249" cy="326929"/>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prstClr val="white"/>
                </a:solidFill>
                <a:effectLst/>
                <a:uLnTx/>
                <a:uFillTx/>
                <a:latin typeface="Arial"/>
                <a:ea typeface="+mn-ea"/>
                <a:cs typeface="+mn-cs"/>
              </a:rPr>
              <a:t>Возрастные группы</a:t>
            </a:r>
          </a:p>
        </p:txBody>
      </p:sp>
      <p:sp>
        <p:nvSpPr>
          <p:cNvPr id="47" name="Прямоугольник 46">
            <a:extLst>
              <a:ext uri="{FF2B5EF4-FFF2-40B4-BE49-F238E27FC236}">
                <a16:creationId xmlns:a16="http://schemas.microsoft.com/office/drawing/2014/main" id="{CA4FDA22-87FA-4BD8-A446-6A3DF0563456}"/>
              </a:ext>
            </a:extLst>
          </p:cNvPr>
          <p:cNvSpPr/>
          <p:nvPr/>
        </p:nvSpPr>
        <p:spPr>
          <a:xfrm>
            <a:off x="529160" y="2006632"/>
            <a:ext cx="11305029" cy="1876637"/>
          </a:xfrm>
          <a:prstGeom prst="rect">
            <a:avLst/>
          </a:prstGeom>
          <a:noFill/>
          <a:ln w="25400" cap="flat" cmpd="sng" algn="ctr">
            <a:solidFill>
              <a:srgbClr val="00714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48" name="TextBox 47">
            <a:extLst>
              <a:ext uri="{FF2B5EF4-FFF2-40B4-BE49-F238E27FC236}">
                <a16:creationId xmlns:a16="http://schemas.microsoft.com/office/drawing/2014/main" id="{F432EAD6-AF00-491E-AB40-A6B41917A7C0}"/>
              </a:ext>
            </a:extLst>
          </p:cNvPr>
          <p:cNvSpPr txBox="1"/>
          <p:nvPr/>
        </p:nvSpPr>
        <p:spPr>
          <a:xfrm>
            <a:off x="3519964" y="1986779"/>
            <a:ext cx="8288648" cy="1815882"/>
          </a:xfrm>
          <a:prstGeom prst="rect">
            <a:avLst/>
          </a:prstGeom>
          <a:noFill/>
        </p:spPr>
        <p:txBody>
          <a:bodyPr wrap="square" rtlCol="0">
            <a:spAutoFit/>
          </a:bodyPr>
          <a:lstStyle/>
          <a:p>
            <a:pPr marL="285750" indent="-285750">
              <a:buClr>
                <a:srgbClr val="FF8200"/>
              </a:buClr>
              <a:buFont typeface="Wingdings" panose="05000000000000000000" pitchFamily="2" charset="2"/>
              <a:buChar char="§"/>
            </a:pPr>
            <a:r>
              <a:rPr lang="ru-RU" sz="1600" dirty="0">
                <a:solidFill>
                  <a:prstClr val="black"/>
                </a:solidFill>
                <a:latin typeface="Arial"/>
              </a:rPr>
              <a:t>Высокая частота походов в магазин</a:t>
            </a:r>
          </a:p>
          <a:p>
            <a:pPr marL="285750" indent="-285750">
              <a:buClr>
                <a:srgbClr val="FF8200"/>
              </a:buClr>
              <a:buFont typeface="Wingdings" panose="05000000000000000000" pitchFamily="2" charset="2"/>
              <a:buChar char="§"/>
            </a:pPr>
            <a:r>
              <a:rPr lang="ru-RU" sz="1600" dirty="0">
                <a:solidFill>
                  <a:prstClr val="black"/>
                </a:solidFill>
                <a:latin typeface="Arial"/>
              </a:rPr>
              <a:t>Фокус на маленький размер корзины</a:t>
            </a:r>
          </a:p>
          <a:p>
            <a:pPr marL="285750" indent="-285750">
              <a:buClr>
                <a:srgbClr val="FF8200"/>
              </a:buClr>
              <a:buFont typeface="Wingdings" panose="05000000000000000000" pitchFamily="2" charset="2"/>
              <a:buChar char="§"/>
            </a:pPr>
            <a:r>
              <a:rPr lang="ru-RU" sz="1600" dirty="0">
                <a:solidFill>
                  <a:prstClr val="black"/>
                </a:solidFill>
                <a:latin typeface="Arial"/>
              </a:rPr>
              <a:t>Высокая лояльность к специализированным форматам</a:t>
            </a:r>
          </a:p>
          <a:p>
            <a:pPr marL="285750" indent="-285750">
              <a:buClr>
                <a:srgbClr val="FF8200"/>
              </a:buClr>
              <a:buFont typeface="Wingdings" panose="05000000000000000000" pitchFamily="2" charset="2"/>
              <a:buChar char="§"/>
            </a:pPr>
            <a:r>
              <a:rPr lang="ru-RU" sz="1600" dirty="0">
                <a:solidFill>
                  <a:prstClr val="black"/>
                </a:solidFill>
                <a:latin typeface="Arial"/>
              </a:rPr>
              <a:t>Активный микс в портфеле классического оффлайн ритейла и </a:t>
            </a:r>
            <a:r>
              <a:rPr lang="en-US" sz="1600" dirty="0" err="1">
                <a:solidFill>
                  <a:prstClr val="black"/>
                </a:solidFill>
                <a:latin typeface="Arial"/>
              </a:rPr>
              <a:t>Horeca</a:t>
            </a:r>
            <a:r>
              <a:rPr lang="en-US" sz="1600" dirty="0">
                <a:solidFill>
                  <a:prstClr val="black"/>
                </a:solidFill>
                <a:latin typeface="Arial"/>
              </a:rPr>
              <a:t>-</a:t>
            </a:r>
            <a:r>
              <a:rPr lang="ru-RU" sz="1600" dirty="0">
                <a:solidFill>
                  <a:prstClr val="black"/>
                </a:solidFill>
                <a:latin typeface="Arial"/>
              </a:rPr>
              <a:t>формат ритейла</a:t>
            </a:r>
          </a:p>
          <a:p>
            <a:pPr marL="285750" indent="-285750">
              <a:buClr>
                <a:srgbClr val="FF8200"/>
              </a:buClr>
              <a:buFont typeface="Wingdings" panose="05000000000000000000" pitchFamily="2" charset="2"/>
              <a:buChar char="§"/>
            </a:pPr>
            <a:r>
              <a:rPr lang="ru-RU" sz="1600" dirty="0">
                <a:solidFill>
                  <a:prstClr val="black"/>
                </a:solidFill>
                <a:latin typeface="Arial"/>
              </a:rPr>
              <a:t>Онлайн ритейл – вместо классического </a:t>
            </a:r>
            <a:r>
              <a:rPr lang="ru-RU" sz="1600" dirty="0" err="1">
                <a:solidFill>
                  <a:prstClr val="black"/>
                </a:solidFill>
                <a:latin typeface="Arial"/>
              </a:rPr>
              <a:t>оффлайна</a:t>
            </a:r>
            <a:r>
              <a:rPr lang="ru-RU" sz="1600" dirty="0">
                <a:solidFill>
                  <a:prstClr val="black"/>
                </a:solidFill>
                <a:latin typeface="Arial"/>
              </a:rPr>
              <a:t> как способ экономии времени, </a:t>
            </a:r>
            <a:r>
              <a:rPr lang="en-US" sz="1600" dirty="0" err="1">
                <a:solidFill>
                  <a:prstClr val="black"/>
                </a:solidFill>
                <a:latin typeface="Arial"/>
              </a:rPr>
              <a:t>Horeca</a:t>
            </a:r>
            <a:r>
              <a:rPr lang="ru-RU" sz="1600" dirty="0">
                <a:solidFill>
                  <a:prstClr val="black"/>
                </a:solidFill>
                <a:latin typeface="Arial"/>
              </a:rPr>
              <a:t> – как поиск новых гастрономических впечатлений («потребление вместо»)</a:t>
            </a:r>
          </a:p>
        </p:txBody>
      </p:sp>
      <p:sp>
        <p:nvSpPr>
          <p:cNvPr id="39" name="TextBox 38">
            <a:extLst>
              <a:ext uri="{FF2B5EF4-FFF2-40B4-BE49-F238E27FC236}">
                <a16:creationId xmlns:a16="http://schemas.microsoft.com/office/drawing/2014/main" id="{233298A7-F279-455E-B832-94257DA5717F}"/>
              </a:ext>
            </a:extLst>
          </p:cNvPr>
          <p:cNvSpPr txBox="1"/>
          <p:nvPr/>
        </p:nvSpPr>
        <p:spPr>
          <a:xfrm>
            <a:off x="400284" y="6515407"/>
            <a:ext cx="4786802" cy="246221"/>
          </a:xfrm>
          <a:prstGeom prst="rect">
            <a:avLst/>
          </a:prstGeom>
          <a:noFill/>
        </p:spPr>
        <p:txBody>
          <a:bodyPr wrap="square" rtlCol="0">
            <a:spAutoFit/>
          </a:bodyPr>
          <a:lstStyle/>
          <a:p>
            <a:pPr>
              <a:defRPr/>
            </a:pPr>
            <a:r>
              <a:rPr lang="ru-RU" sz="1000" dirty="0">
                <a:solidFill>
                  <a:prstClr val="black"/>
                </a:solidFill>
                <a:latin typeface="Arial" panose="020B0604020202020204" pitchFamily="34" charset="0"/>
                <a:cs typeface="Arial" panose="020B0604020202020204" pitchFamily="34" charset="0"/>
              </a:rPr>
              <a:t>Ромир Панель, </a:t>
            </a:r>
            <a:r>
              <a:rPr lang="pt-BR" sz="1000" dirty="0">
                <a:solidFill>
                  <a:prstClr val="black"/>
                </a:solidFill>
                <a:latin typeface="Arial" panose="020B0604020202020204" pitchFamily="34" charset="0"/>
                <a:cs typeface="Arial" panose="020B0604020202020204" pitchFamily="34" charset="0"/>
              </a:rPr>
              <a:t>MAT’</a:t>
            </a:r>
            <a:r>
              <a:rPr lang="ru-RU" sz="1000" dirty="0">
                <a:solidFill>
                  <a:prstClr val="black"/>
                </a:solidFill>
                <a:latin typeface="Arial" panose="020B0604020202020204" pitchFamily="34" charset="0"/>
                <a:cs typeface="Arial" panose="020B0604020202020204" pitchFamily="34" charset="0"/>
              </a:rPr>
              <a:t>март’2020 </a:t>
            </a:r>
            <a:r>
              <a:rPr lang="pt-BR" sz="1000" dirty="0">
                <a:solidFill>
                  <a:prstClr val="black"/>
                </a:solidFill>
                <a:latin typeface="Arial" panose="020B0604020202020204" pitchFamily="34" charset="0"/>
                <a:cs typeface="Arial" panose="020B0604020202020204" pitchFamily="34" charset="0"/>
              </a:rPr>
              <a:t>vs MAT’</a:t>
            </a:r>
            <a:r>
              <a:rPr lang="ru-RU" sz="1000" dirty="0">
                <a:solidFill>
                  <a:prstClr val="black"/>
                </a:solidFill>
                <a:latin typeface="Arial" panose="020B0604020202020204" pitchFamily="34" charset="0"/>
                <a:cs typeface="Arial" panose="020B0604020202020204" pitchFamily="34" charset="0"/>
              </a:rPr>
              <a:t>март’2019, Россия 10 тысяч+ </a:t>
            </a:r>
          </a:p>
        </p:txBody>
      </p:sp>
    </p:spTree>
    <p:extLst>
      <p:ext uri="{BB962C8B-B14F-4D97-AF65-F5344CB8AC3E}">
        <p14:creationId xmlns:p14="http://schemas.microsoft.com/office/powerpoint/2010/main" val="3811067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4C494D8-7407-4B1F-8E67-7AC9A935D100}"/>
              </a:ext>
            </a:extLst>
          </p:cNvPr>
          <p:cNvSpPr/>
          <p:nvPr/>
        </p:nvSpPr>
        <p:spPr>
          <a:xfrm>
            <a:off x="193966" y="301109"/>
            <a:ext cx="11736097" cy="954107"/>
          </a:xfrm>
          <a:prstGeom prst="rect">
            <a:avLst/>
          </a:prstGeom>
        </p:spPr>
        <p:txBody>
          <a:bodyPr wrap="square">
            <a:spAutoFit/>
          </a:bodyPr>
          <a:lstStyle/>
          <a:p>
            <a:pPr lvl="0">
              <a:spcBef>
                <a:spcPct val="0"/>
              </a:spcBef>
              <a:defRPr/>
            </a:pPr>
            <a:r>
              <a:rPr lang="ru-RU" sz="2800" b="1" dirty="0">
                <a:solidFill>
                  <a:prstClr val="black"/>
                </a:solidFill>
                <a:latin typeface="Arial" panose="020B0604020202020204" pitchFamily="34" charset="0"/>
                <a:cs typeface="Arial" panose="020B0604020202020204" pitchFamily="34" charset="0"/>
              </a:rPr>
              <a:t>Покупательское поведение в значительной степени определяется исторической памятью поколений</a:t>
            </a:r>
          </a:p>
        </p:txBody>
      </p:sp>
      <p:sp>
        <p:nvSpPr>
          <p:cNvPr id="26" name="Прямоугольник 25">
            <a:extLst>
              <a:ext uri="{FF2B5EF4-FFF2-40B4-BE49-F238E27FC236}">
                <a16:creationId xmlns:a16="http://schemas.microsoft.com/office/drawing/2014/main" id="{CCF0273F-E683-4239-AD9A-5789CB202B6C}"/>
              </a:ext>
            </a:extLst>
          </p:cNvPr>
          <p:cNvSpPr/>
          <p:nvPr/>
        </p:nvSpPr>
        <p:spPr>
          <a:xfrm>
            <a:off x="529161" y="1236398"/>
            <a:ext cx="2725766" cy="4847651"/>
          </a:xfrm>
          <a:prstGeom prst="rect">
            <a:avLst/>
          </a:prstGeom>
          <a:solidFill>
            <a:srgbClr val="FF8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27" name="Овал 26">
            <a:extLst>
              <a:ext uri="{FF2B5EF4-FFF2-40B4-BE49-F238E27FC236}">
                <a16:creationId xmlns:a16="http://schemas.microsoft.com/office/drawing/2014/main" id="{5DDF7DD3-30AC-4C88-AA27-F1C722CF351C}"/>
              </a:ext>
            </a:extLst>
          </p:cNvPr>
          <p:cNvSpPr/>
          <p:nvPr/>
        </p:nvSpPr>
        <p:spPr>
          <a:xfrm>
            <a:off x="1629545" y="1348583"/>
            <a:ext cx="1883181" cy="514558"/>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prstClr val="white"/>
                </a:solidFill>
                <a:effectLst/>
                <a:uLnTx/>
                <a:uFillTx/>
                <a:latin typeface="Arial"/>
                <a:ea typeface="+mn-ea"/>
                <a:cs typeface="+mn-cs"/>
              </a:rPr>
              <a:t>Количество пережитых кризисов </a:t>
            </a:r>
          </a:p>
        </p:txBody>
      </p:sp>
      <p:sp>
        <p:nvSpPr>
          <p:cNvPr id="28" name="Овал 27">
            <a:extLst>
              <a:ext uri="{FF2B5EF4-FFF2-40B4-BE49-F238E27FC236}">
                <a16:creationId xmlns:a16="http://schemas.microsoft.com/office/drawing/2014/main" id="{F115CA11-8AC6-4876-91A7-B67ED2DF10E8}"/>
              </a:ext>
            </a:extLst>
          </p:cNvPr>
          <p:cNvSpPr/>
          <p:nvPr/>
        </p:nvSpPr>
        <p:spPr>
          <a:xfrm>
            <a:off x="529161" y="2295602"/>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14-20</a:t>
            </a:r>
          </a:p>
        </p:txBody>
      </p:sp>
      <p:sp>
        <p:nvSpPr>
          <p:cNvPr id="29" name="Овал 28">
            <a:extLst>
              <a:ext uri="{FF2B5EF4-FFF2-40B4-BE49-F238E27FC236}">
                <a16:creationId xmlns:a16="http://schemas.microsoft.com/office/drawing/2014/main" id="{EE93D63B-A001-4D04-A04A-2EAAFDE12DE0}"/>
              </a:ext>
            </a:extLst>
          </p:cNvPr>
          <p:cNvSpPr/>
          <p:nvPr/>
        </p:nvSpPr>
        <p:spPr>
          <a:xfrm>
            <a:off x="529161" y="3002802"/>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21-30</a:t>
            </a:r>
          </a:p>
        </p:txBody>
      </p:sp>
      <p:sp>
        <p:nvSpPr>
          <p:cNvPr id="30" name="Овал 29">
            <a:extLst>
              <a:ext uri="{FF2B5EF4-FFF2-40B4-BE49-F238E27FC236}">
                <a16:creationId xmlns:a16="http://schemas.microsoft.com/office/drawing/2014/main" id="{3F8B017D-9718-4B6A-92B4-136277E25461}"/>
              </a:ext>
            </a:extLst>
          </p:cNvPr>
          <p:cNvSpPr/>
          <p:nvPr/>
        </p:nvSpPr>
        <p:spPr>
          <a:xfrm>
            <a:off x="529161" y="4067809"/>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31-40</a:t>
            </a:r>
          </a:p>
        </p:txBody>
      </p:sp>
      <p:sp>
        <p:nvSpPr>
          <p:cNvPr id="31" name="Овал 30">
            <a:extLst>
              <a:ext uri="{FF2B5EF4-FFF2-40B4-BE49-F238E27FC236}">
                <a16:creationId xmlns:a16="http://schemas.microsoft.com/office/drawing/2014/main" id="{02DBC52C-B391-4D45-8C57-D24C52B1F705}"/>
              </a:ext>
            </a:extLst>
          </p:cNvPr>
          <p:cNvSpPr/>
          <p:nvPr/>
        </p:nvSpPr>
        <p:spPr>
          <a:xfrm>
            <a:off x="529161" y="4775009"/>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41-50</a:t>
            </a:r>
          </a:p>
        </p:txBody>
      </p:sp>
      <p:sp>
        <p:nvSpPr>
          <p:cNvPr id="32" name="Овал 31">
            <a:extLst>
              <a:ext uri="{FF2B5EF4-FFF2-40B4-BE49-F238E27FC236}">
                <a16:creationId xmlns:a16="http://schemas.microsoft.com/office/drawing/2014/main" id="{FB2B1CBA-303E-4C3C-AE44-5E3CAA66829A}"/>
              </a:ext>
            </a:extLst>
          </p:cNvPr>
          <p:cNvSpPr/>
          <p:nvPr/>
        </p:nvSpPr>
        <p:spPr>
          <a:xfrm>
            <a:off x="444753" y="5482208"/>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white"/>
                </a:solidFill>
                <a:effectLst/>
                <a:uLnTx/>
                <a:uFillTx/>
                <a:latin typeface="Arial"/>
                <a:ea typeface="+mn-ea"/>
                <a:cs typeface="+mn-cs"/>
              </a:rPr>
              <a:t>51+</a:t>
            </a:r>
          </a:p>
        </p:txBody>
      </p:sp>
      <p:sp>
        <p:nvSpPr>
          <p:cNvPr id="33" name="Стрелка: вправо 32">
            <a:extLst>
              <a:ext uri="{FF2B5EF4-FFF2-40B4-BE49-F238E27FC236}">
                <a16:creationId xmlns:a16="http://schemas.microsoft.com/office/drawing/2014/main" id="{2AF84DDC-A4A2-4515-87E9-F22E3389494F}"/>
              </a:ext>
            </a:extLst>
          </p:cNvPr>
          <p:cNvSpPr/>
          <p:nvPr/>
        </p:nvSpPr>
        <p:spPr>
          <a:xfrm>
            <a:off x="1617318" y="2437191"/>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34" name="Стрелка: вправо 33">
            <a:extLst>
              <a:ext uri="{FF2B5EF4-FFF2-40B4-BE49-F238E27FC236}">
                <a16:creationId xmlns:a16="http://schemas.microsoft.com/office/drawing/2014/main" id="{13CBACAA-DD33-40D4-B4B2-81E211BA447B}"/>
              </a:ext>
            </a:extLst>
          </p:cNvPr>
          <p:cNvSpPr/>
          <p:nvPr/>
        </p:nvSpPr>
        <p:spPr>
          <a:xfrm>
            <a:off x="1629545" y="3137760"/>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35" name="Стрелка: вправо 34">
            <a:extLst>
              <a:ext uri="{FF2B5EF4-FFF2-40B4-BE49-F238E27FC236}">
                <a16:creationId xmlns:a16="http://schemas.microsoft.com/office/drawing/2014/main" id="{9C00C9A5-17FA-4F84-A083-2395503BCBF8}"/>
              </a:ext>
            </a:extLst>
          </p:cNvPr>
          <p:cNvSpPr/>
          <p:nvPr/>
        </p:nvSpPr>
        <p:spPr>
          <a:xfrm>
            <a:off x="1617318" y="4159032"/>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36" name="Стрелка: вправо 35">
            <a:extLst>
              <a:ext uri="{FF2B5EF4-FFF2-40B4-BE49-F238E27FC236}">
                <a16:creationId xmlns:a16="http://schemas.microsoft.com/office/drawing/2014/main" id="{38C7024E-9CE6-4C8C-96CA-4FC2C9639060}"/>
              </a:ext>
            </a:extLst>
          </p:cNvPr>
          <p:cNvSpPr/>
          <p:nvPr/>
        </p:nvSpPr>
        <p:spPr>
          <a:xfrm>
            <a:off x="1648306" y="4874612"/>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37" name="Стрелка: вправо 36">
            <a:extLst>
              <a:ext uri="{FF2B5EF4-FFF2-40B4-BE49-F238E27FC236}">
                <a16:creationId xmlns:a16="http://schemas.microsoft.com/office/drawing/2014/main" id="{AC1B549D-955D-4379-9F56-25932769A8A7}"/>
              </a:ext>
            </a:extLst>
          </p:cNvPr>
          <p:cNvSpPr/>
          <p:nvPr/>
        </p:nvSpPr>
        <p:spPr>
          <a:xfrm>
            <a:off x="1629545" y="5590192"/>
            <a:ext cx="619992" cy="245945"/>
          </a:xfrm>
          <a:prstGeom prst="rightArrow">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38" name="Овал 37">
            <a:extLst>
              <a:ext uri="{FF2B5EF4-FFF2-40B4-BE49-F238E27FC236}">
                <a16:creationId xmlns:a16="http://schemas.microsoft.com/office/drawing/2014/main" id="{9DD974F9-F5A1-41E5-85D9-4AB558113B0C}"/>
              </a:ext>
            </a:extLst>
          </p:cNvPr>
          <p:cNvSpPr/>
          <p:nvPr/>
        </p:nvSpPr>
        <p:spPr>
          <a:xfrm>
            <a:off x="2159836" y="5520628"/>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9-15</a:t>
            </a:r>
          </a:p>
        </p:txBody>
      </p:sp>
      <p:sp>
        <p:nvSpPr>
          <p:cNvPr id="40" name="Овал 39">
            <a:extLst>
              <a:ext uri="{FF2B5EF4-FFF2-40B4-BE49-F238E27FC236}">
                <a16:creationId xmlns:a16="http://schemas.microsoft.com/office/drawing/2014/main" id="{F1B06216-D1D3-44D1-B5E1-8A2E0D07D0F2}"/>
              </a:ext>
            </a:extLst>
          </p:cNvPr>
          <p:cNvSpPr/>
          <p:nvPr/>
        </p:nvSpPr>
        <p:spPr>
          <a:xfrm>
            <a:off x="2159836" y="4770422"/>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9+</a:t>
            </a:r>
          </a:p>
        </p:txBody>
      </p:sp>
      <p:sp>
        <p:nvSpPr>
          <p:cNvPr id="41" name="Овал 40">
            <a:extLst>
              <a:ext uri="{FF2B5EF4-FFF2-40B4-BE49-F238E27FC236}">
                <a16:creationId xmlns:a16="http://schemas.microsoft.com/office/drawing/2014/main" id="{9EB9CEFA-862B-43CB-8FC4-D1685CD7E55C}"/>
              </a:ext>
            </a:extLst>
          </p:cNvPr>
          <p:cNvSpPr/>
          <p:nvPr/>
        </p:nvSpPr>
        <p:spPr>
          <a:xfrm>
            <a:off x="2159229" y="4078033"/>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8+</a:t>
            </a:r>
          </a:p>
        </p:txBody>
      </p:sp>
      <p:sp>
        <p:nvSpPr>
          <p:cNvPr id="42" name="Овал 41">
            <a:extLst>
              <a:ext uri="{FF2B5EF4-FFF2-40B4-BE49-F238E27FC236}">
                <a16:creationId xmlns:a16="http://schemas.microsoft.com/office/drawing/2014/main" id="{A194D086-3BC5-4FE2-BB04-3D77F45AF5EB}"/>
              </a:ext>
            </a:extLst>
          </p:cNvPr>
          <p:cNvSpPr/>
          <p:nvPr/>
        </p:nvSpPr>
        <p:spPr>
          <a:xfrm>
            <a:off x="2159229" y="3027837"/>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3+</a:t>
            </a:r>
          </a:p>
        </p:txBody>
      </p:sp>
      <p:sp>
        <p:nvSpPr>
          <p:cNvPr id="43" name="Овал 42">
            <a:extLst>
              <a:ext uri="{FF2B5EF4-FFF2-40B4-BE49-F238E27FC236}">
                <a16:creationId xmlns:a16="http://schemas.microsoft.com/office/drawing/2014/main" id="{29E801E3-33D4-4481-B870-DF724046DF10}"/>
              </a:ext>
            </a:extLst>
          </p:cNvPr>
          <p:cNvSpPr/>
          <p:nvPr/>
        </p:nvSpPr>
        <p:spPr>
          <a:xfrm>
            <a:off x="2129040" y="2359219"/>
            <a:ext cx="1184792" cy="428392"/>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C00000"/>
                </a:solidFill>
                <a:effectLst/>
                <a:uLnTx/>
                <a:uFillTx/>
                <a:latin typeface="Arial"/>
                <a:ea typeface="+mn-ea"/>
                <a:cs typeface="+mn-cs"/>
              </a:rPr>
              <a:t>2+</a:t>
            </a:r>
          </a:p>
        </p:txBody>
      </p:sp>
      <p:sp>
        <p:nvSpPr>
          <p:cNvPr id="45" name="Овал 44">
            <a:extLst>
              <a:ext uri="{FF2B5EF4-FFF2-40B4-BE49-F238E27FC236}">
                <a16:creationId xmlns:a16="http://schemas.microsoft.com/office/drawing/2014/main" id="{DDB60987-5B7A-4C90-9A1E-BFA20DC92EB9}"/>
              </a:ext>
            </a:extLst>
          </p:cNvPr>
          <p:cNvSpPr/>
          <p:nvPr/>
        </p:nvSpPr>
        <p:spPr>
          <a:xfrm>
            <a:off x="366852" y="1439066"/>
            <a:ext cx="1846249" cy="326929"/>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prstClr val="white"/>
                </a:solidFill>
                <a:effectLst/>
                <a:uLnTx/>
                <a:uFillTx/>
                <a:latin typeface="Arial"/>
                <a:ea typeface="+mn-ea"/>
                <a:cs typeface="+mn-cs"/>
              </a:rPr>
              <a:t>Возрастные группы</a:t>
            </a:r>
          </a:p>
        </p:txBody>
      </p:sp>
      <p:sp>
        <p:nvSpPr>
          <p:cNvPr id="46" name="Прямоугольник 45">
            <a:extLst>
              <a:ext uri="{FF2B5EF4-FFF2-40B4-BE49-F238E27FC236}">
                <a16:creationId xmlns:a16="http://schemas.microsoft.com/office/drawing/2014/main" id="{C96CA83B-3848-4882-90B9-A4DEA35E696C}"/>
              </a:ext>
            </a:extLst>
          </p:cNvPr>
          <p:cNvSpPr/>
          <p:nvPr/>
        </p:nvSpPr>
        <p:spPr>
          <a:xfrm>
            <a:off x="542412" y="4015992"/>
            <a:ext cx="11305029" cy="2072166"/>
          </a:xfrm>
          <a:prstGeom prst="rect">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47" name="Прямоугольник 46">
            <a:extLst>
              <a:ext uri="{FF2B5EF4-FFF2-40B4-BE49-F238E27FC236}">
                <a16:creationId xmlns:a16="http://schemas.microsoft.com/office/drawing/2014/main" id="{CA4FDA22-87FA-4BD8-A446-6A3DF0563456}"/>
              </a:ext>
            </a:extLst>
          </p:cNvPr>
          <p:cNvSpPr/>
          <p:nvPr/>
        </p:nvSpPr>
        <p:spPr>
          <a:xfrm>
            <a:off x="529160" y="2006632"/>
            <a:ext cx="11305029" cy="1876637"/>
          </a:xfrm>
          <a:prstGeom prst="rect">
            <a:avLst/>
          </a:prstGeom>
          <a:noFill/>
          <a:ln w="25400" cap="flat" cmpd="sng" algn="ctr">
            <a:solidFill>
              <a:srgbClr val="00714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48" name="TextBox 47">
            <a:extLst>
              <a:ext uri="{FF2B5EF4-FFF2-40B4-BE49-F238E27FC236}">
                <a16:creationId xmlns:a16="http://schemas.microsoft.com/office/drawing/2014/main" id="{F432EAD6-AF00-491E-AB40-A6B41917A7C0}"/>
              </a:ext>
            </a:extLst>
          </p:cNvPr>
          <p:cNvSpPr txBox="1"/>
          <p:nvPr/>
        </p:nvSpPr>
        <p:spPr>
          <a:xfrm>
            <a:off x="3519964" y="1986779"/>
            <a:ext cx="8288648" cy="1815882"/>
          </a:xfrm>
          <a:prstGeom prst="rect">
            <a:avLst/>
          </a:prstGeom>
          <a:noFill/>
        </p:spPr>
        <p:txBody>
          <a:bodyPr wrap="square" rtlCol="0">
            <a:spAutoFit/>
          </a:bodyPr>
          <a:lstStyle/>
          <a:p>
            <a:pPr marL="285750" indent="-285750">
              <a:buClr>
                <a:srgbClr val="FF8200"/>
              </a:buClr>
              <a:buFont typeface="Wingdings" panose="05000000000000000000" pitchFamily="2" charset="2"/>
              <a:buChar char="§"/>
            </a:pPr>
            <a:r>
              <a:rPr lang="ru-RU" sz="1600" dirty="0">
                <a:solidFill>
                  <a:prstClr val="black"/>
                </a:solidFill>
                <a:latin typeface="Arial"/>
              </a:rPr>
              <a:t>Высокая частота походов в магазин</a:t>
            </a:r>
          </a:p>
          <a:p>
            <a:pPr marL="285750" indent="-285750">
              <a:buClr>
                <a:srgbClr val="FF8200"/>
              </a:buClr>
              <a:buFont typeface="Wingdings" panose="05000000000000000000" pitchFamily="2" charset="2"/>
              <a:buChar char="§"/>
            </a:pPr>
            <a:r>
              <a:rPr lang="ru-RU" sz="1600" dirty="0">
                <a:solidFill>
                  <a:prstClr val="black"/>
                </a:solidFill>
                <a:latin typeface="Arial"/>
              </a:rPr>
              <a:t>Фокус на маленький размер корзины</a:t>
            </a:r>
          </a:p>
          <a:p>
            <a:pPr marL="285750" indent="-285750">
              <a:buClr>
                <a:srgbClr val="FF8200"/>
              </a:buClr>
              <a:buFont typeface="Wingdings" panose="05000000000000000000" pitchFamily="2" charset="2"/>
              <a:buChar char="§"/>
            </a:pPr>
            <a:r>
              <a:rPr lang="ru-RU" sz="1600" dirty="0">
                <a:solidFill>
                  <a:prstClr val="black"/>
                </a:solidFill>
                <a:latin typeface="Arial"/>
              </a:rPr>
              <a:t>Высокая лояльность к специализированным форматам</a:t>
            </a:r>
          </a:p>
          <a:p>
            <a:pPr marL="285750" indent="-285750">
              <a:buClr>
                <a:srgbClr val="FF8200"/>
              </a:buClr>
              <a:buFont typeface="Wingdings" panose="05000000000000000000" pitchFamily="2" charset="2"/>
              <a:buChar char="§"/>
            </a:pPr>
            <a:r>
              <a:rPr lang="ru-RU" sz="1600" dirty="0">
                <a:solidFill>
                  <a:prstClr val="black"/>
                </a:solidFill>
                <a:latin typeface="Arial"/>
              </a:rPr>
              <a:t>Активный микс в портфеле классического оффлайн ритейла и </a:t>
            </a:r>
            <a:r>
              <a:rPr lang="en-US" sz="1600" dirty="0" err="1">
                <a:solidFill>
                  <a:prstClr val="black"/>
                </a:solidFill>
                <a:latin typeface="Arial"/>
              </a:rPr>
              <a:t>Horeca</a:t>
            </a:r>
            <a:r>
              <a:rPr lang="en-US" sz="1600" dirty="0">
                <a:solidFill>
                  <a:prstClr val="black"/>
                </a:solidFill>
                <a:latin typeface="Arial"/>
              </a:rPr>
              <a:t>-</a:t>
            </a:r>
            <a:r>
              <a:rPr lang="ru-RU" sz="1600" dirty="0">
                <a:solidFill>
                  <a:prstClr val="black"/>
                </a:solidFill>
                <a:latin typeface="Arial"/>
              </a:rPr>
              <a:t>формат ритейла</a:t>
            </a:r>
          </a:p>
          <a:p>
            <a:pPr marL="285750" indent="-285750">
              <a:buClr>
                <a:srgbClr val="FF8200"/>
              </a:buClr>
              <a:buFont typeface="Wingdings" panose="05000000000000000000" pitchFamily="2" charset="2"/>
              <a:buChar char="§"/>
            </a:pPr>
            <a:r>
              <a:rPr lang="ru-RU" sz="1600" dirty="0">
                <a:solidFill>
                  <a:prstClr val="black"/>
                </a:solidFill>
                <a:latin typeface="Arial"/>
              </a:rPr>
              <a:t>Онлайн ритейл – вместо классического </a:t>
            </a:r>
            <a:r>
              <a:rPr lang="ru-RU" sz="1600" dirty="0" err="1">
                <a:solidFill>
                  <a:prstClr val="black"/>
                </a:solidFill>
                <a:latin typeface="Arial"/>
              </a:rPr>
              <a:t>оффлайна</a:t>
            </a:r>
            <a:r>
              <a:rPr lang="ru-RU" sz="1600" dirty="0">
                <a:solidFill>
                  <a:prstClr val="black"/>
                </a:solidFill>
                <a:latin typeface="Arial"/>
              </a:rPr>
              <a:t> как способ экономии времени, </a:t>
            </a:r>
            <a:r>
              <a:rPr lang="en-US" sz="1600" dirty="0" err="1">
                <a:solidFill>
                  <a:prstClr val="black"/>
                </a:solidFill>
                <a:latin typeface="Arial"/>
              </a:rPr>
              <a:t>Horeca</a:t>
            </a:r>
            <a:r>
              <a:rPr lang="ru-RU" sz="1600" dirty="0">
                <a:solidFill>
                  <a:prstClr val="black"/>
                </a:solidFill>
                <a:latin typeface="Arial"/>
              </a:rPr>
              <a:t> – как поиск новых гастрономических впечатлений («потребление вместо»)</a:t>
            </a:r>
          </a:p>
        </p:txBody>
      </p:sp>
      <p:sp>
        <p:nvSpPr>
          <p:cNvPr id="49" name="TextBox 48">
            <a:extLst>
              <a:ext uri="{FF2B5EF4-FFF2-40B4-BE49-F238E27FC236}">
                <a16:creationId xmlns:a16="http://schemas.microsoft.com/office/drawing/2014/main" id="{A0D46C3F-994C-46FC-B566-156F9B667DF5}"/>
              </a:ext>
            </a:extLst>
          </p:cNvPr>
          <p:cNvSpPr txBox="1"/>
          <p:nvPr/>
        </p:nvSpPr>
        <p:spPr>
          <a:xfrm>
            <a:off x="3519964" y="4160313"/>
            <a:ext cx="8288648" cy="1815882"/>
          </a:xfrm>
          <a:prstGeom prst="rect">
            <a:avLst/>
          </a:prstGeom>
          <a:noFill/>
        </p:spPr>
        <p:txBody>
          <a:bodyPr wrap="square" rtlCol="0">
            <a:spAutoFit/>
          </a:bodyPr>
          <a:lstStyle/>
          <a:p>
            <a:pPr marL="285750" indent="-285750">
              <a:buClr>
                <a:srgbClr val="FF8200"/>
              </a:buClr>
              <a:buFont typeface="Wingdings" panose="05000000000000000000" pitchFamily="2" charset="2"/>
              <a:buChar char="§"/>
            </a:pPr>
            <a:r>
              <a:rPr lang="ru-RU" sz="1600" dirty="0">
                <a:solidFill>
                  <a:prstClr val="black"/>
                </a:solidFill>
                <a:latin typeface="Arial"/>
              </a:rPr>
              <a:t>Более низкая частота походов в магазин</a:t>
            </a:r>
          </a:p>
          <a:p>
            <a:pPr marL="285750" indent="-285750">
              <a:buClr>
                <a:srgbClr val="FF8200"/>
              </a:buClr>
              <a:buFont typeface="Wingdings" panose="05000000000000000000" pitchFamily="2" charset="2"/>
              <a:buChar char="§"/>
            </a:pPr>
            <a:r>
              <a:rPr lang="ru-RU" sz="1600" dirty="0">
                <a:solidFill>
                  <a:prstClr val="black"/>
                </a:solidFill>
                <a:latin typeface="Arial"/>
              </a:rPr>
              <a:t>Фокус на средний и большой размеры корзины</a:t>
            </a:r>
          </a:p>
          <a:p>
            <a:pPr marL="285750" indent="-285750">
              <a:buClr>
                <a:srgbClr val="FF8200"/>
              </a:buClr>
              <a:buFont typeface="Wingdings" panose="05000000000000000000" pitchFamily="2" charset="2"/>
              <a:buChar char="§"/>
            </a:pPr>
            <a:r>
              <a:rPr lang="ru-RU" sz="1600" dirty="0">
                <a:solidFill>
                  <a:prstClr val="black"/>
                </a:solidFill>
                <a:latin typeface="Arial"/>
              </a:rPr>
              <a:t>Ориентация на сети широкого ассортимента (при условии их удобной расположенности)</a:t>
            </a:r>
          </a:p>
          <a:p>
            <a:pPr marL="285750" indent="-285750">
              <a:buClr>
                <a:srgbClr val="FF8200"/>
              </a:buClr>
              <a:buFont typeface="Wingdings" panose="05000000000000000000" pitchFamily="2" charset="2"/>
              <a:buChar char="§"/>
            </a:pPr>
            <a:r>
              <a:rPr lang="ru-RU" sz="1600" dirty="0">
                <a:solidFill>
                  <a:prstClr val="black"/>
                </a:solidFill>
                <a:latin typeface="Arial"/>
              </a:rPr>
              <a:t>Рост доля канала </a:t>
            </a:r>
            <a:r>
              <a:rPr lang="ru-RU" sz="1600" dirty="0" err="1">
                <a:solidFill>
                  <a:prstClr val="black"/>
                </a:solidFill>
                <a:latin typeface="Arial"/>
              </a:rPr>
              <a:t>Хард</a:t>
            </a:r>
            <a:r>
              <a:rPr lang="ru-RU" sz="1600" dirty="0">
                <a:solidFill>
                  <a:prstClr val="black"/>
                </a:solidFill>
                <a:latin typeface="Arial"/>
              </a:rPr>
              <a:t> Дискаунтеры в портфеле</a:t>
            </a:r>
          </a:p>
          <a:p>
            <a:pPr marL="285750" indent="-285750">
              <a:buClr>
                <a:srgbClr val="FF8200"/>
              </a:buClr>
              <a:buFont typeface="Wingdings" panose="05000000000000000000" pitchFamily="2" charset="2"/>
              <a:buChar char="§"/>
            </a:pPr>
            <a:r>
              <a:rPr lang="ru-RU" sz="1600" dirty="0">
                <a:solidFill>
                  <a:prstClr val="black"/>
                </a:solidFill>
                <a:latin typeface="Arial"/>
              </a:rPr>
              <a:t>Четкое разделение классического оффлайн ритейла и сегмента </a:t>
            </a:r>
            <a:r>
              <a:rPr lang="en-US" sz="1600" dirty="0" err="1">
                <a:solidFill>
                  <a:prstClr val="black"/>
                </a:solidFill>
                <a:latin typeface="Arial"/>
              </a:rPr>
              <a:t>Horeca</a:t>
            </a:r>
            <a:r>
              <a:rPr lang="ru-RU" sz="1600" dirty="0">
                <a:solidFill>
                  <a:prstClr val="black"/>
                </a:solidFill>
                <a:latin typeface="Arial"/>
              </a:rPr>
              <a:t> -  как различные блоки потребительской жизни («дополнительное потребление») </a:t>
            </a:r>
          </a:p>
        </p:txBody>
      </p:sp>
      <p:sp>
        <p:nvSpPr>
          <p:cNvPr id="39" name="TextBox 38">
            <a:extLst>
              <a:ext uri="{FF2B5EF4-FFF2-40B4-BE49-F238E27FC236}">
                <a16:creationId xmlns:a16="http://schemas.microsoft.com/office/drawing/2014/main" id="{233298A7-F279-455E-B832-94257DA5717F}"/>
              </a:ext>
            </a:extLst>
          </p:cNvPr>
          <p:cNvSpPr txBox="1"/>
          <p:nvPr/>
        </p:nvSpPr>
        <p:spPr>
          <a:xfrm>
            <a:off x="400284" y="6515407"/>
            <a:ext cx="4786802" cy="246221"/>
          </a:xfrm>
          <a:prstGeom prst="rect">
            <a:avLst/>
          </a:prstGeom>
          <a:noFill/>
        </p:spPr>
        <p:txBody>
          <a:bodyPr wrap="square" rtlCol="0">
            <a:spAutoFit/>
          </a:bodyPr>
          <a:lstStyle/>
          <a:p>
            <a:pPr>
              <a:defRPr/>
            </a:pPr>
            <a:r>
              <a:rPr lang="ru-RU" sz="1000" dirty="0">
                <a:solidFill>
                  <a:prstClr val="black"/>
                </a:solidFill>
                <a:latin typeface="Arial" panose="020B0604020202020204" pitchFamily="34" charset="0"/>
                <a:cs typeface="Arial" panose="020B0604020202020204" pitchFamily="34" charset="0"/>
              </a:rPr>
              <a:t>Ромир Панель, </a:t>
            </a:r>
            <a:r>
              <a:rPr lang="pt-BR" sz="1000" dirty="0">
                <a:solidFill>
                  <a:prstClr val="black"/>
                </a:solidFill>
                <a:latin typeface="Arial" panose="020B0604020202020204" pitchFamily="34" charset="0"/>
                <a:cs typeface="Arial" panose="020B0604020202020204" pitchFamily="34" charset="0"/>
              </a:rPr>
              <a:t>MAT’</a:t>
            </a:r>
            <a:r>
              <a:rPr lang="ru-RU" sz="1000" dirty="0">
                <a:solidFill>
                  <a:prstClr val="black"/>
                </a:solidFill>
                <a:latin typeface="Arial" panose="020B0604020202020204" pitchFamily="34" charset="0"/>
                <a:cs typeface="Arial" panose="020B0604020202020204" pitchFamily="34" charset="0"/>
              </a:rPr>
              <a:t>март’2020 </a:t>
            </a:r>
            <a:r>
              <a:rPr lang="pt-BR" sz="1000" dirty="0">
                <a:solidFill>
                  <a:prstClr val="black"/>
                </a:solidFill>
                <a:latin typeface="Arial" panose="020B0604020202020204" pitchFamily="34" charset="0"/>
                <a:cs typeface="Arial" panose="020B0604020202020204" pitchFamily="34" charset="0"/>
              </a:rPr>
              <a:t>vs MAT’</a:t>
            </a:r>
            <a:r>
              <a:rPr lang="ru-RU" sz="1000" dirty="0">
                <a:solidFill>
                  <a:prstClr val="black"/>
                </a:solidFill>
                <a:latin typeface="Arial" panose="020B0604020202020204" pitchFamily="34" charset="0"/>
                <a:cs typeface="Arial" panose="020B0604020202020204" pitchFamily="34" charset="0"/>
              </a:rPr>
              <a:t>март’2019, Россия 10 тысяч+ </a:t>
            </a:r>
          </a:p>
        </p:txBody>
      </p:sp>
    </p:spTree>
    <p:extLst>
      <p:ext uri="{BB962C8B-B14F-4D97-AF65-F5344CB8AC3E}">
        <p14:creationId xmlns:p14="http://schemas.microsoft.com/office/powerpoint/2010/main" val="2324715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4C494D8-7407-4B1F-8E67-7AC9A935D100}"/>
              </a:ext>
            </a:extLst>
          </p:cNvPr>
          <p:cNvSpPr/>
          <p:nvPr/>
        </p:nvSpPr>
        <p:spPr>
          <a:xfrm>
            <a:off x="193966" y="301109"/>
            <a:ext cx="11998034" cy="523220"/>
          </a:xfrm>
          <a:prstGeom prst="rect">
            <a:avLst/>
          </a:prstGeom>
        </p:spPr>
        <p:txBody>
          <a:bodyPr wrap="square">
            <a:spAutoFit/>
          </a:bodyPr>
          <a:lstStyle/>
          <a:p>
            <a:r>
              <a:rPr lang="ru-RU" sz="2800" b="1" dirty="0">
                <a:latin typeface="Arial" panose="020B0604020202020204" pitchFamily="34" charset="0"/>
                <a:cs typeface="Arial" panose="020B0604020202020204" pitchFamily="34" charset="0"/>
              </a:rPr>
              <a:t>Выводы</a:t>
            </a:r>
          </a:p>
        </p:txBody>
      </p:sp>
      <p:sp>
        <p:nvSpPr>
          <p:cNvPr id="30" name="TextBox 29">
            <a:extLst>
              <a:ext uri="{FF2B5EF4-FFF2-40B4-BE49-F238E27FC236}">
                <a16:creationId xmlns:a16="http://schemas.microsoft.com/office/drawing/2014/main" id="{D4AA65AD-2513-4D1E-BE07-A5C736C13E58}"/>
              </a:ext>
            </a:extLst>
          </p:cNvPr>
          <p:cNvSpPr txBox="1"/>
          <p:nvPr/>
        </p:nvSpPr>
        <p:spPr>
          <a:xfrm>
            <a:off x="1042132" y="6413655"/>
            <a:ext cx="4786802" cy="246221"/>
          </a:xfrm>
          <a:prstGeom prst="rect">
            <a:avLst/>
          </a:prstGeom>
          <a:noFill/>
        </p:spPr>
        <p:txBody>
          <a:bodyPr wrap="square" rtlCol="0">
            <a:spAutoFit/>
          </a:bodyPr>
          <a:lstStyle/>
          <a:p>
            <a:r>
              <a:rPr lang="en-US" sz="1000" dirty="0">
                <a:solidFill>
                  <a:prstClr val="black"/>
                </a:solidFill>
                <a:latin typeface="Arial"/>
              </a:rPr>
              <a:t>Romir Scan Panel. </a:t>
            </a:r>
            <a:r>
              <a:rPr lang="ru-RU" sz="1000" dirty="0">
                <a:solidFill>
                  <a:prstClr val="black"/>
                </a:solidFill>
                <a:latin typeface="Arial"/>
              </a:rPr>
              <a:t>Опрос. 12-ая неделя, Март 2020</a:t>
            </a:r>
          </a:p>
        </p:txBody>
      </p:sp>
      <p:sp>
        <p:nvSpPr>
          <p:cNvPr id="19" name="Текст 1">
            <a:extLst>
              <a:ext uri="{FF2B5EF4-FFF2-40B4-BE49-F238E27FC236}">
                <a16:creationId xmlns:a16="http://schemas.microsoft.com/office/drawing/2014/main" id="{D8580BB6-2A79-48E5-AAA8-8FFCCC9923C0}"/>
              </a:ext>
            </a:extLst>
          </p:cNvPr>
          <p:cNvSpPr txBox="1">
            <a:spLocks/>
          </p:cNvSpPr>
          <p:nvPr/>
        </p:nvSpPr>
        <p:spPr>
          <a:xfrm>
            <a:off x="869522" y="1111138"/>
            <a:ext cx="9918823" cy="463572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ts val="1200"/>
              </a:spcBef>
              <a:buClr>
                <a:srgbClr val="EF9B11"/>
              </a:buClr>
              <a:buFont typeface="Wingdings" panose="05000000000000000000" pitchFamily="2" charset="2"/>
              <a:buChar char="§"/>
            </a:pPr>
            <a:r>
              <a:rPr lang="ru-RU" sz="1800" dirty="0">
                <a:solidFill>
                  <a:prstClr val="black"/>
                </a:solidFill>
                <a:latin typeface="Arial"/>
              </a:rPr>
              <a:t>Люди опасаются текущей ситуации и не понимают как к ней относиться, но тем не менее </a:t>
            </a:r>
            <a:r>
              <a:rPr lang="ru-RU" sz="1800" b="1" dirty="0">
                <a:solidFill>
                  <a:srgbClr val="FF8200"/>
                </a:solidFill>
                <a:latin typeface="Arial"/>
              </a:rPr>
              <a:t>увеличили потребление ЛС и </a:t>
            </a:r>
            <a:r>
              <a:rPr lang="ru-RU" sz="1800" b="1" dirty="0" err="1">
                <a:solidFill>
                  <a:srgbClr val="FF8200"/>
                </a:solidFill>
                <a:latin typeface="Arial"/>
              </a:rPr>
              <a:t>Бадов</a:t>
            </a:r>
            <a:r>
              <a:rPr lang="ru-RU" sz="1800" b="1" dirty="0">
                <a:solidFill>
                  <a:srgbClr val="FF8200"/>
                </a:solidFill>
                <a:latin typeface="Arial"/>
              </a:rPr>
              <a:t> на 14%</a:t>
            </a:r>
            <a:r>
              <a:rPr lang="ru-RU" sz="1800" b="1" dirty="0">
                <a:solidFill>
                  <a:srgbClr val="DB803B"/>
                </a:solidFill>
                <a:latin typeface="Arial"/>
              </a:rPr>
              <a:t> </a:t>
            </a:r>
            <a:r>
              <a:rPr lang="ru-RU" sz="1800" dirty="0">
                <a:solidFill>
                  <a:prstClr val="black"/>
                </a:solidFill>
                <a:latin typeface="Arial"/>
              </a:rPr>
              <a:t>даже не смотря на то, что они здоровы.</a:t>
            </a:r>
          </a:p>
          <a:p>
            <a:pPr algn="just">
              <a:spcBef>
                <a:spcPts val="1200"/>
              </a:spcBef>
              <a:buClr>
                <a:srgbClr val="EF9B11"/>
              </a:buClr>
              <a:buFont typeface="Wingdings" panose="05000000000000000000" pitchFamily="2" charset="2"/>
              <a:buChar char="§"/>
            </a:pPr>
            <a:r>
              <a:rPr lang="ru-RU" sz="1800" dirty="0">
                <a:solidFill>
                  <a:prstClr val="black"/>
                </a:solidFill>
                <a:latin typeface="Arial"/>
              </a:rPr>
              <a:t>Лс стали покупать даже те группы населения , которые их не покупали (без рецепта, без назначений). Покупка - как средство снятия стресса и беспокойства.</a:t>
            </a:r>
          </a:p>
          <a:p>
            <a:pPr algn="just">
              <a:spcBef>
                <a:spcPts val="1200"/>
              </a:spcBef>
              <a:buClr>
                <a:srgbClr val="EF9B11"/>
              </a:buClr>
              <a:buFont typeface="Wingdings" panose="05000000000000000000" pitchFamily="2" charset="2"/>
              <a:buChar char="§"/>
            </a:pPr>
            <a:r>
              <a:rPr lang="ru-RU" sz="1800" dirty="0">
                <a:solidFill>
                  <a:prstClr val="black"/>
                </a:solidFill>
                <a:latin typeface="Arial"/>
              </a:rPr>
              <a:t>Население крайне </a:t>
            </a:r>
            <a:r>
              <a:rPr lang="ru-RU" sz="1800" b="1" dirty="0">
                <a:solidFill>
                  <a:srgbClr val="FF8200"/>
                </a:solidFill>
                <a:latin typeface="Arial"/>
              </a:rPr>
              <a:t>негативно относится </a:t>
            </a:r>
            <a:r>
              <a:rPr lang="ru-RU" sz="1800" dirty="0">
                <a:solidFill>
                  <a:prstClr val="black"/>
                </a:solidFill>
                <a:latin typeface="Arial"/>
              </a:rPr>
              <a:t>к системе здравоохранения </a:t>
            </a:r>
            <a:r>
              <a:rPr lang="ru-RU" sz="1800" b="1" dirty="0">
                <a:solidFill>
                  <a:srgbClr val="FF8200"/>
                </a:solidFill>
                <a:latin typeface="Arial"/>
              </a:rPr>
              <a:t>47% считает </a:t>
            </a:r>
            <a:r>
              <a:rPr lang="ru-RU" sz="1800" dirty="0">
                <a:solidFill>
                  <a:prstClr val="black"/>
                </a:solidFill>
                <a:latin typeface="Arial"/>
              </a:rPr>
              <a:t>,что система здравоохранения не готова к эпидемии.</a:t>
            </a:r>
          </a:p>
          <a:p>
            <a:pPr algn="just">
              <a:spcBef>
                <a:spcPts val="1200"/>
              </a:spcBef>
              <a:buClr>
                <a:srgbClr val="EF9B11"/>
              </a:buClr>
              <a:buFont typeface="Wingdings" panose="05000000000000000000" pitchFamily="2" charset="2"/>
              <a:buChar char="§"/>
            </a:pPr>
            <a:r>
              <a:rPr lang="ru-RU" sz="1800" dirty="0">
                <a:solidFill>
                  <a:prstClr val="black"/>
                </a:solidFill>
                <a:latin typeface="Arial"/>
              </a:rPr>
              <a:t>Обеспокоенность населения своим здоровьем растет, особенно среди мнительной и тревожной молодежи </a:t>
            </a:r>
            <a:r>
              <a:rPr lang="ru-RU" sz="1800" b="1" dirty="0">
                <a:solidFill>
                  <a:srgbClr val="FF8200"/>
                </a:solidFill>
                <a:latin typeface="Arial"/>
              </a:rPr>
              <a:t>более 65% обеспокоено своим здоровьем</a:t>
            </a:r>
            <a:r>
              <a:rPr lang="ru-RU" sz="1800" dirty="0">
                <a:solidFill>
                  <a:prstClr val="black"/>
                </a:solidFill>
                <a:latin typeface="Arial"/>
              </a:rPr>
              <a:t>. </a:t>
            </a:r>
          </a:p>
          <a:p>
            <a:pPr algn="just">
              <a:spcBef>
                <a:spcPts val="1200"/>
              </a:spcBef>
              <a:buClr>
                <a:srgbClr val="EF9B11"/>
              </a:buClr>
              <a:buFont typeface="Wingdings" panose="05000000000000000000" pitchFamily="2" charset="2"/>
              <a:buChar char="§"/>
            </a:pPr>
            <a:r>
              <a:rPr lang="ru-RU" sz="1800" dirty="0">
                <a:solidFill>
                  <a:prstClr val="black"/>
                </a:solidFill>
                <a:latin typeface="Arial"/>
              </a:rPr>
              <a:t>Кризис ускорил подписание закона о </a:t>
            </a:r>
            <a:r>
              <a:rPr lang="ru-RU" sz="1800" b="1" dirty="0">
                <a:solidFill>
                  <a:srgbClr val="FF8200"/>
                </a:solidFill>
                <a:latin typeface="Arial"/>
              </a:rPr>
              <a:t>дистанционной продаже </a:t>
            </a:r>
            <a:r>
              <a:rPr lang="ru-RU" sz="1800" dirty="0">
                <a:solidFill>
                  <a:prstClr val="black"/>
                </a:solidFill>
                <a:latin typeface="Arial"/>
              </a:rPr>
              <a:t>ЛС, но при этом только </a:t>
            </a:r>
            <a:r>
              <a:rPr lang="ru-RU" sz="1800" b="1" dirty="0">
                <a:solidFill>
                  <a:srgbClr val="FF8200"/>
                </a:solidFill>
                <a:latin typeface="Arial"/>
              </a:rPr>
              <a:t>6% людей стали активно пользоваться</a:t>
            </a:r>
            <a:r>
              <a:rPr lang="ru-RU" sz="1800" b="1" dirty="0">
                <a:solidFill>
                  <a:srgbClr val="DB803B"/>
                </a:solidFill>
                <a:latin typeface="Arial"/>
              </a:rPr>
              <a:t> </a:t>
            </a:r>
            <a:r>
              <a:rPr lang="ru-RU" sz="1800" dirty="0">
                <a:solidFill>
                  <a:prstClr val="black"/>
                </a:solidFill>
                <a:latin typeface="Arial"/>
              </a:rPr>
              <a:t>этой услугой. </a:t>
            </a:r>
            <a:r>
              <a:rPr lang="ru-RU" sz="1800" b="1" dirty="0">
                <a:solidFill>
                  <a:srgbClr val="FF8200"/>
                </a:solidFill>
                <a:latin typeface="Arial"/>
              </a:rPr>
              <a:t>И 37% планируют сократить </a:t>
            </a:r>
            <a:r>
              <a:rPr lang="ru-RU" sz="1800" dirty="0">
                <a:solidFill>
                  <a:prstClr val="black"/>
                </a:solidFill>
                <a:latin typeface="Arial"/>
              </a:rPr>
              <a:t>использование этого сервиса как только ситуация стабилизируется.</a:t>
            </a:r>
          </a:p>
          <a:p>
            <a:pPr algn="just">
              <a:spcBef>
                <a:spcPts val="1200"/>
              </a:spcBef>
              <a:buClr>
                <a:srgbClr val="EF9B11"/>
              </a:buClr>
              <a:buFont typeface="Wingdings" panose="05000000000000000000" pitchFamily="2" charset="2"/>
              <a:buChar char="§"/>
            </a:pPr>
            <a:r>
              <a:rPr lang="ru-RU" sz="1800" dirty="0">
                <a:solidFill>
                  <a:prstClr val="black"/>
                </a:solidFill>
                <a:latin typeface="Arial"/>
              </a:rPr>
              <a:t>В целом люди ожидают восстановления в течении </a:t>
            </a:r>
            <a:r>
              <a:rPr lang="ru-RU" sz="1800" b="1" dirty="0">
                <a:solidFill>
                  <a:srgbClr val="FF8200"/>
                </a:solidFill>
                <a:latin typeface="Arial"/>
              </a:rPr>
              <a:t>2 месяцев</a:t>
            </a:r>
            <a:r>
              <a:rPr lang="ru-RU" sz="1800" dirty="0">
                <a:solidFill>
                  <a:prstClr val="black"/>
                </a:solidFill>
                <a:latin typeface="Arial"/>
              </a:rPr>
              <a:t>, однако</a:t>
            </a:r>
            <a:r>
              <a:rPr lang="ru-RU" sz="1800" b="1" dirty="0">
                <a:solidFill>
                  <a:srgbClr val="DB803B"/>
                </a:solidFill>
                <a:latin typeface="Arial"/>
              </a:rPr>
              <a:t> </a:t>
            </a:r>
            <a:r>
              <a:rPr lang="ru-RU" sz="1800" b="1" dirty="0">
                <a:solidFill>
                  <a:srgbClr val="FF8200"/>
                </a:solidFill>
                <a:latin typeface="Arial"/>
              </a:rPr>
              <a:t>67% считают </a:t>
            </a:r>
            <a:r>
              <a:rPr lang="ru-RU" sz="1800" dirty="0">
                <a:solidFill>
                  <a:prstClr val="black"/>
                </a:solidFill>
                <a:latin typeface="Arial"/>
              </a:rPr>
              <a:t>что экономические последствия будут серьезными и затронут каждого </a:t>
            </a:r>
          </a:p>
          <a:p>
            <a:pPr>
              <a:spcBef>
                <a:spcPts val="600"/>
              </a:spcBef>
              <a:buClr>
                <a:srgbClr val="EF9B11"/>
              </a:buClr>
              <a:buFont typeface="Wingdings" panose="05000000000000000000" pitchFamily="2" charset="2"/>
              <a:buChar char="§"/>
            </a:pPr>
            <a:endParaRPr lang="ru-RU" sz="1800" dirty="0">
              <a:solidFill>
                <a:prstClr val="black"/>
              </a:solidFill>
              <a:latin typeface="Arial"/>
            </a:endParaRPr>
          </a:p>
          <a:p>
            <a:pPr>
              <a:spcBef>
                <a:spcPts val="600"/>
              </a:spcBef>
              <a:buClr>
                <a:srgbClr val="EF9B11"/>
              </a:buClr>
              <a:buFont typeface="Wingdings" panose="05000000000000000000" pitchFamily="2" charset="2"/>
              <a:buChar char="§"/>
            </a:pPr>
            <a:endParaRPr lang="ru-RU" sz="1800" dirty="0">
              <a:solidFill>
                <a:prstClr val="black"/>
              </a:solidFill>
              <a:latin typeface="Arial"/>
            </a:endParaRPr>
          </a:p>
        </p:txBody>
      </p:sp>
    </p:spTree>
    <p:extLst>
      <p:ext uri="{BB962C8B-B14F-4D97-AF65-F5344CB8AC3E}">
        <p14:creationId xmlns:p14="http://schemas.microsoft.com/office/powerpoint/2010/main" val="1329866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4C494D8-7407-4B1F-8E67-7AC9A935D100}"/>
              </a:ext>
            </a:extLst>
          </p:cNvPr>
          <p:cNvSpPr/>
          <p:nvPr/>
        </p:nvSpPr>
        <p:spPr>
          <a:xfrm>
            <a:off x="193966" y="301109"/>
            <a:ext cx="11998034" cy="523220"/>
          </a:xfrm>
          <a:prstGeom prst="rect">
            <a:avLst/>
          </a:prstGeom>
        </p:spPr>
        <p:txBody>
          <a:bodyPr wrap="square">
            <a:spAutoFit/>
          </a:bodyPr>
          <a:lstStyle/>
          <a:p>
            <a:r>
              <a:rPr lang="ru-RU" sz="2800" b="1" dirty="0">
                <a:latin typeface="Arial" panose="020B0604020202020204" pitchFamily="34" charset="0"/>
                <a:cs typeface="Arial" panose="020B0604020202020204" pitchFamily="34" charset="0"/>
              </a:rPr>
              <a:t>Выводы</a:t>
            </a:r>
          </a:p>
        </p:txBody>
      </p:sp>
      <p:sp>
        <p:nvSpPr>
          <p:cNvPr id="19" name="Текст 1">
            <a:extLst>
              <a:ext uri="{FF2B5EF4-FFF2-40B4-BE49-F238E27FC236}">
                <a16:creationId xmlns:a16="http://schemas.microsoft.com/office/drawing/2014/main" id="{D8580BB6-2A79-48E5-AAA8-8FFCCC9923C0}"/>
              </a:ext>
            </a:extLst>
          </p:cNvPr>
          <p:cNvSpPr txBox="1">
            <a:spLocks/>
          </p:cNvSpPr>
          <p:nvPr/>
        </p:nvSpPr>
        <p:spPr>
          <a:xfrm>
            <a:off x="300038" y="1240821"/>
            <a:ext cx="11195276" cy="39250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2400"/>
              </a:spcBef>
              <a:buClr>
                <a:srgbClr val="EF9B11"/>
              </a:buClr>
              <a:buNone/>
            </a:pPr>
            <a:r>
              <a:rPr lang="ru-RU" sz="2400" b="1" dirty="0">
                <a:solidFill>
                  <a:prstClr val="black"/>
                </a:solidFill>
                <a:latin typeface="Arial"/>
              </a:rPr>
              <a:t>Это первый кризис, где основным источником беспокойства является </a:t>
            </a:r>
            <a:r>
              <a:rPr lang="ru-RU" sz="2400" b="1" dirty="0">
                <a:solidFill>
                  <a:srgbClr val="FF8200"/>
                </a:solidFill>
                <a:latin typeface="Arial"/>
              </a:rPr>
              <a:t>Здоровье</a:t>
            </a:r>
            <a:r>
              <a:rPr lang="ru-RU" sz="2400" b="1" dirty="0">
                <a:solidFill>
                  <a:prstClr val="black"/>
                </a:solidFill>
                <a:latin typeface="Arial"/>
              </a:rPr>
              <a:t>.</a:t>
            </a:r>
          </a:p>
          <a:p>
            <a:pPr marL="0" indent="0" algn="just">
              <a:spcBef>
                <a:spcPts val="2400"/>
              </a:spcBef>
              <a:buClr>
                <a:srgbClr val="EF9B11"/>
              </a:buClr>
              <a:buNone/>
            </a:pPr>
            <a:r>
              <a:rPr lang="ru-RU" sz="2400" b="1" dirty="0">
                <a:solidFill>
                  <a:prstClr val="black"/>
                </a:solidFill>
                <a:latin typeface="Arial"/>
              </a:rPr>
              <a:t>Это первый кризис, который дает активное </a:t>
            </a:r>
            <a:r>
              <a:rPr lang="ru-RU" sz="2400" b="1" dirty="0">
                <a:solidFill>
                  <a:srgbClr val="FF8200"/>
                </a:solidFill>
                <a:latin typeface="Arial"/>
              </a:rPr>
              <a:t>развитие онлайн торговли на фармацевтическом рынке</a:t>
            </a:r>
          </a:p>
          <a:p>
            <a:pPr marL="0" indent="0" algn="just">
              <a:spcBef>
                <a:spcPts val="2400"/>
              </a:spcBef>
              <a:buClr>
                <a:srgbClr val="EF9B11"/>
              </a:buClr>
              <a:buNone/>
            </a:pPr>
            <a:r>
              <a:rPr lang="ru-RU" sz="2400" b="1" dirty="0">
                <a:solidFill>
                  <a:prstClr val="black"/>
                </a:solidFill>
                <a:latin typeface="Arial"/>
              </a:rPr>
              <a:t>Это первый кризис, который дает колоссальную </a:t>
            </a:r>
            <a:r>
              <a:rPr lang="ru-RU" sz="2400" b="1" dirty="0">
                <a:solidFill>
                  <a:srgbClr val="FF8200"/>
                </a:solidFill>
                <a:latin typeface="Arial"/>
              </a:rPr>
              <a:t>нагрузку</a:t>
            </a:r>
            <a:r>
              <a:rPr lang="ru-RU" sz="2400" b="1" dirty="0">
                <a:solidFill>
                  <a:prstClr val="black"/>
                </a:solidFill>
                <a:latin typeface="Arial"/>
              </a:rPr>
              <a:t> не только на экономику, но и </a:t>
            </a:r>
            <a:r>
              <a:rPr lang="ru-RU" sz="2400" b="1" dirty="0">
                <a:solidFill>
                  <a:srgbClr val="FF8200"/>
                </a:solidFill>
                <a:latin typeface="Arial"/>
              </a:rPr>
              <a:t>на систему здравоохранения </a:t>
            </a:r>
            <a:r>
              <a:rPr lang="ru-RU" sz="2400" b="1" dirty="0">
                <a:solidFill>
                  <a:prstClr val="black"/>
                </a:solidFill>
                <a:latin typeface="Arial"/>
              </a:rPr>
              <a:t>во всем мире </a:t>
            </a:r>
          </a:p>
          <a:p>
            <a:pPr marL="0" indent="0" algn="just">
              <a:spcBef>
                <a:spcPts val="2400"/>
              </a:spcBef>
              <a:buClr>
                <a:srgbClr val="EF9B11"/>
              </a:buClr>
              <a:buNone/>
            </a:pPr>
            <a:r>
              <a:rPr lang="ru-RU" sz="2400" b="1" dirty="0">
                <a:solidFill>
                  <a:prstClr val="black"/>
                </a:solidFill>
                <a:latin typeface="Arial"/>
              </a:rPr>
              <a:t>Это первый кризис который парализовал </a:t>
            </a:r>
            <a:r>
              <a:rPr lang="ru-RU" sz="2400" b="1" dirty="0">
                <a:solidFill>
                  <a:srgbClr val="FF8200"/>
                </a:solidFill>
                <a:latin typeface="Arial"/>
              </a:rPr>
              <a:t>сферу услуг, туризм, Horeca</a:t>
            </a:r>
          </a:p>
        </p:txBody>
      </p:sp>
    </p:spTree>
    <p:extLst>
      <p:ext uri="{BB962C8B-B14F-4D97-AF65-F5344CB8AC3E}">
        <p14:creationId xmlns:p14="http://schemas.microsoft.com/office/powerpoint/2010/main" val="386759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ame&#10;&#10;Description automatically generated">
            <a:extLst>
              <a:ext uri="{FF2B5EF4-FFF2-40B4-BE49-F238E27FC236}">
                <a16:creationId xmlns:a16="http://schemas.microsoft.com/office/drawing/2014/main" id="{4214AC5A-0218-0640-A03C-2F54129DBEFE}"/>
              </a:ext>
            </a:extLst>
          </p:cNvPr>
          <p:cNvPicPr>
            <a:picLocks noChangeAspect="1"/>
          </p:cNvPicPr>
          <p:nvPr/>
        </p:nvPicPr>
        <p:blipFill rotWithShape="1">
          <a:blip r:embed="rId2"/>
          <a:srcRect t="11840" b="13160"/>
          <a:stretch/>
        </p:blipFill>
        <p:spPr>
          <a:xfrm>
            <a:off x="20" y="10"/>
            <a:ext cx="12191980" cy="6857990"/>
          </a:xfrm>
          <a:prstGeom prst="rect">
            <a:avLst/>
          </a:prstGeom>
        </p:spPr>
      </p:pic>
      <p:pic>
        <p:nvPicPr>
          <p:cNvPr id="13" name="Picture 12">
            <a:extLst>
              <a:ext uri="{FF2B5EF4-FFF2-40B4-BE49-F238E27FC236}">
                <a16:creationId xmlns:a16="http://schemas.microsoft.com/office/drawing/2014/main" id="{B05AC396-F95B-2242-BE0B-D19C59E859D3}"/>
              </a:ext>
            </a:extLst>
          </p:cNvPr>
          <p:cNvPicPr>
            <a:picLocks noChangeAspect="1"/>
          </p:cNvPicPr>
          <p:nvPr/>
        </p:nvPicPr>
        <p:blipFill>
          <a:blip r:embed="rId3"/>
          <a:stretch>
            <a:fillRect/>
          </a:stretch>
        </p:blipFill>
        <p:spPr>
          <a:xfrm>
            <a:off x="446533" y="298482"/>
            <a:ext cx="1639442" cy="613794"/>
          </a:xfrm>
          <a:prstGeom prst="rect">
            <a:avLst/>
          </a:prstGeom>
        </p:spPr>
      </p:pic>
      <p:sp>
        <p:nvSpPr>
          <p:cNvPr id="3" name="Номер слайда 2">
            <a:extLst>
              <a:ext uri="{FF2B5EF4-FFF2-40B4-BE49-F238E27FC236}">
                <a16:creationId xmlns:a16="http://schemas.microsoft.com/office/drawing/2014/main" id="{2E3B1145-4519-4346-A1B1-0FA8594E6659}"/>
              </a:ext>
            </a:extLst>
          </p:cNvPr>
          <p:cNvSpPr>
            <a:spLocks noGrp="1"/>
          </p:cNvSpPr>
          <p:nvPr>
            <p:ph type="sldNum" sz="quarter" idx="12"/>
          </p:nvPr>
        </p:nvSpPr>
        <p:spPr/>
        <p:txBody>
          <a:bodyPr/>
          <a:lstStyle/>
          <a:p>
            <a:r>
              <a:rPr lang="en-US" dirty="0"/>
              <a:t> </a:t>
            </a:r>
            <a:endParaRPr lang="ru-RU" dirty="0"/>
          </a:p>
        </p:txBody>
      </p:sp>
      <p:sp>
        <p:nvSpPr>
          <p:cNvPr id="7" name="TextBox 6">
            <a:extLst>
              <a:ext uri="{FF2B5EF4-FFF2-40B4-BE49-F238E27FC236}">
                <a16:creationId xmlns:a16="http://schemas.microsoft.com/office/drawing/2014/main" id="{7B81A197-E397-452B-97F9-25849970E3C0}"/>
              </a:ext>
            </a:extLst>
          </p:cNvPr>
          <p:cNvSpPr txBox="1"/>
          <p:nvPr/>
        </p:nvSpPr>
        <p:spPr>
          <a:xfrm>
            <a:off x="9498481" y="5947514"/>
            <a:ext cx="2880358" cy="400110"/>
          </a:xfrm>
          <a:prstGeom prst="rect">
            <a:avLst/>
          </a:prstGeom>
          <a:noFill/>
        </p:spPr>
        <p:txBody>
          <a:bodyPr wrap="square" lIns="0" rIns="0" rtlCol="0">
            <a:spAutoFit/>
          </a:bodyPr>
          <a:lstStyle/>
          <a:p>
            <a:r>
              <a:rPr lang="en-US" sz="2000" dirty="0">
                <a:latin typeface="Arial" panose="020B0604020202020204" pitchFamily="34" charset="0"/>
                <a:cs typeface="Arial" panose="020B0604020202020204" pitchFamily="34" charset="0"/>
              </a:rPr>
              <a:t>www.romir.ru</a:t>
            </a:r>
            <a:endParaRPr lang="ru-RU"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29E19F7-DC03-4262-8EF3-3136E35E28DD}"/>
              </a:ext>
            </a:extLst>
          </p:cNvPr>
          <p:cNvSpPr txBox="1"/>
          <p:nvPr/>
        </p:nvSpPr>
        <p:spPr>
          <a:xfrm>
            <a:off x="9498481" y="5448203"/>
            <a:ext cx="2972575" cy="400110"/>
          </a:xfrm>
          <a:prstGeom prst="rect">
            <a:avLst/>
          </a:prstGeom>
          <a:noFill/>
        </p:spPr>
        <p:txBody>
          <a:bodyPr wrap="square" lIns="0" rIns="0" rtlCol="0">
            <a:spAutoFit/>
          </a:bodyPr>
          <a:lstStyle/>
          <a:p>
            <a:r>
              <a:rPr lang="ru-RU" sz="2000" dirty="0">
                <a:latin typeface="Arial" panose="020B0604020202020204" pitchFamily="34" charset="0"/>
                <a:cs typeface="Arial" panose="020B0604020202020204" pitchFamily="34" charset="0"/>
              </a:rPr>
              <a:t>Спасибо за внимание</a:t>
            </a:r>
          </a:p>
        </p:txBody>
      </p:sp>
      <p:sp>
        <p:nvSpPr>
          <p:cNvPr id="9" name="TextBox 8">
            <a:extLst>
              <a:ext uri="{FF2B5EF4-FFF2-40B4-BE49-F238E27FC236}">
                <a16:creationId xmlns:a16="http://schemas.microsoft.com/office/drawing/2014/main" id="{E6A17269-B265-45BC-A2A0-CD3E91D59AEA}"/>
              </a:ext>
            </a:extLst>
          </p:cNvPr>
          <p:cNvSpPr txBox="1"/>
          <p:nvPr/>
        </p:nvSpPr>
        <p:spPr>
          <a:xfrm>
            <a:off x="9498481" y="6264164"/>
            <a:ext cx="2880358" cy="400110"/>
          </a:xfrm>
          <a:prstGeom prst="rect">
            <a:avLst/>
          </a:prstGeom>
          <a:noFill/>
        </p:spPr>
        <p:txBody>
          <a:bodyPr wrap="square" lIns="0" rIns="0" rtlCol="0">
            <a:spAutoFit/>
          </a:bodyPr>
          <a:lstStyle/>
          <a:p>
            <a:r>
              <a:rPr lang="en-US" sz="2000" dirty="0">
                <a:latin typeface="Arial" panose="020B0604020202020204" pitchFamily="34" charset="0"/>
                <a:cs typeface="Arial" panose="020B0604020202020204" pitchFamily="34" charset="0"/>
              </a:rPr>
              <a:t>client@romir.ru</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6485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4C494D8-7407-4B1F-8E67-7AC9A935D100}"/>
              </a:ext>
            </a:extLst>
          </p:cNvPr>
          <p:cNvSpPr/>
          <p:nvPr/>
        </p:nvSpPr>
        <p:spPr>
          <a:xfrm>
            <a:off x="193966" y="301109"/>
            <a:ext cx="11736097" cy="954107"/>
          </a:xfrm>
          <a:prstGeom prst="rect">
            <a:avLst/>
          </a:prstGeom>
        </p:spPr>
        <p:txBody>
          <a:bodyPr wrap="square">
            <a:spAutoFit/>
          </a:bodyPr>
          <a:lstStyle/>
          <a:p>
            <a:r>
              <a:rPr lang="ru-RU" sz="2800" b="1" dirty="0">
                <a:latin typeface="Arial" panose="020B0604020202020204" pitchFamily="34" charset="0"/>
                <a:cs typeface="Arial" panose="020B0604020202020204" pitchFamily="34" charset="0"/>
              </a:rPr>
              <a:t>Рост происходит за счет увеличения среднего чека, все остальные показатели падают… </a:t>
            </a:r>
          </a:p>
        </p:txBody>
      </p:sp>
      <p:sp>
        <p:nvSpPr>
          <p:cNvPr id="58" name="TextBox 57">
            <a:extLst>
              <a:ext uri="{FF2B5EF4-FFF2-40B4-BE49-F238E27FC236}">
                <a16:creationId xmlns:a16="http://schemas.microsoft.com/office/drawing/2014/main" id="{B1C5CC0D-95E4-4247-A7DA-042DB27DA767}"/>
              </a:ext>
            </a:extLst>
          </p:cNvPr>
          <p:cNvSpPr txBox="1"/>
          <p:nvPr/>
        </p:nvSpPr>
        <p:spPr>
          <a:xfrm>
            <a:off x="1025817" y="6420688"/>
            <a:ext cx="478680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Ромир Панель, </a:t>
            </a: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a:t>
            </a:r>
            <a:r>
              <a:rPr kumimoji="0" lang="ru-R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март’2020 </a:t>
            </a: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vs MAT’</a:t>
            </a:r>
            <a:r>
              <a:rPr kumimoji="0" lang="ru-R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март’2019, Россия 10 тысяч+ </a:t>
            </a:r>
          </a:p>
        </p:txBody>
      </p:sp>
      <p:sp>
        <p:nvSpPr>
          <p:cNvPr id="21" name="Овал 20">
            <a:extLst>
              <a:ext uri="{FF2B5EF4-FFF2-40B4-BE49-F238E27FC236}">
                <a16:creationId xmlns:a16="http://schemas.microsoft.com/office/drawing/2014/main" id="{88D876D3-EA3E-4FBF-A727-EBADC0682296}"/>
              </a:ext>
            </a:extLst>
          </p:cNvPr>
          <p:cNvSpPr/>
          <p:nvPr/>
        </p:nvSpPr>
        <p:spPr>
          <a:xfrm>
            <a:off x="8527416" y="2016339"/>
            <a:ext cx="2160000" cy="2160000"/>
          </a:xfrm>
          <a:prstGeom prst="ellipse">
            <a:avLst/>
          </a:prstGeom>
          <a:solidFill>
            <a:schemeClr val="bg1">
              <a:lumMod val="50000"/>
            </a:schemeClr>
          </a:solidFill>
          <a:ln w="381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ru-RU">
              <a:solidFill>
                <a:prstClr val="white"/>
              </a:solidFill>
              <a:latin typeface="Times New Roman"/>
            </a:endParaRPr>
          </a:p>
        </p:txBody>
      </p:sp>
      <p:sp>
        <p:nvSpPr>
          <p:cNvPr id="25" name="Овал 24">
            <a:extLst>
              <a:ext uri="{FF2B5EF4-FFF2-40B4-BE49-F238E27FC236}">
                <a16:creationId xmlns:a16="http://schemas.microsoft.com/office/drawing/2014/main" id="{4331A053-D006-4A90-AD1C-BDD71717DBED}"/>
              </a:ext>
            </a:extLst>
          </p:cNvPr>
          <p:cNvSpPr/>
          <p:nvPr/>
        </p:nvSpPr>
        <p:spPr>
          <a:xfrm>
            <a:off x="5016276" y="1985641"/>
            <a:ext cx="2160000" cy="2160000"/>
          </a:xfrm>
          <a:prstGeom prst="ellipse">
            <a:avLst/>
          </a:prstGeom>
          <a:solidFill>
            <a:schemeClr val="accent3"/>
          </a:solidFill>
          <a:ln w="3810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ru-RU">
              <a:solidFill>
                <a:srgbClr val="EF9B11"/>
              </a:solidFill>
              <a:latin typeface="Times New Roman"/>
            </a:endParaRPr>
          </a:p>
        </p:txBody>
      </p:sp>
      <p:sp>
        <p:nvSpPr>
          <p:cNvPr id="26" name="Овал 25">
            <a:extLst>
              <a:ext uri="{FF2B5EF4-FFF2-40B4-BE49-F238E27FC236}">
                <a16:creationId xmlns:a16="http://schemas.microsoft.com/office/drawing/2014/main" id="{50E3567F-BDB8-4F2C-8730-25CEED85D477}"/>
              </a:ext>
            </a:extLst>
          </p:cNvPr>
          <p:cNvSpPr/>
          <p:nvPr/>
        </p:nvSpPr>
        <p:spPr>
          <a:xfrm>
            <a:off x="1351082" y="1999332"/>
            <a:ext cx="2160000" cy="2160000"/>
          </a:xfrm>
          <a:prstGeom prst="ellipse">
            <a:avLst/>
          </a:prstGeom>
          <a:solidFill>
            <a:srgbClr val="FF8200"/>
          </a:solid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ru-RU">
              <a:solidFill>
                <a:prstClr val="white"/>
              </a:solidFill>
              <a:latin typeface="Times New Roman"/>
            </a:endParaRPr>
          </a:p>
        </p:txBody>
      </p:sp>
      <p:sp>
        <p:nvSpPr>
          <p:cNvPr id="27" name="Прямоугольник 7">
            <a:extLst>
              <a:ext uri="{FF2B5EF4-FFF2-40B4-BE49-F238E27FC236}">
                <a16:creationId xmlns:a16="http://schemas.microsoft.com/office/drawing/2014/main" id="{52FDD48B-C549-47BA-A011-F87BD9F95F00}"/>
              </a:ext>
            </a:extLst>
          </p:cNvPr>
          <p:cNvSpPr/>
          <p:nvPr/>
        </p:nvSpPr>
        <p:spPr>
          <a:xfrm>
            <a:off x="5535818" y="1415267"/>
            <a:ext cx="1120371" cy="307777"/>
          </a:xfrm>
          <a:prstGeom prst="rect">
            <a:avLst/>
          </a:prstGeom>
        </p:spPr>
        <p:txBody>
          <a:bodyPr wrap="none">
            <a:spAutoFit/>
          </a:bodyPr>
          <a:lstStyle/>
          <a:p>
            <a:pPr algn="ctr" defTabSz="914309">
              <a:defRPr/>
            </a:pPr>
            <a:r>
              <a:rPr lang="ru-RU" sz="1400" b="1" dirty="0">
                <a:solidFill>
                  <a:prstClr val="black"/>
                </a:solidFill>
                <a:cs typeface="Arial" panose="020B0604020202020204" pitchFamily="34" charset="0"/>
              </a:rPr>
              <a:t>Пенетрация</a:t>
            </a:r>
          </a:p>
        </p:txBody>
      </p:sp>
      <p:sp>
        <p:nvSpPr>
          <p:cNvPr id="28" name="Прямоугольник 8">
            <a:extLst>
              <a:ext uri="{FF2B5EF4-FFF2-40B4-BE49-F238E27FC236}">
                <a16:creationId xmlns:a16="http://schemas.microsoft.com/office/drawing/2014/main" id="{E37A0C7A-DAE6-4B0B-9AA4-991F144AC4A4}"/>
              </a:ext>
            </a:extLst>
          </p:cNvPr>
          <p:cNvSpPr/>
          <p:nvPr/>
        </p:nvSpPr>
        <p:spPr>
          <a:xfrm>
            <a:off x="1284175" y="1415267"/>
            <a:ext cx="2251124" cy="307737"/>
          </a:xfrm>
          <a:prstGeom prst="rect">
            <a:avLst/>
          </a:prstGeom>
        </p:spPr>
        <p:txBody>
          <a:bodyPr wrap="square">
            <a:spAutoFit/>
          </a:bodyPr>
          <a:lstStyle/>
          <a:p>
            <a:pPr algn="ctr" defTabSz="914309">
              <a:defRPr/>
            </a:pPr>
            <a:r>
              <a:rPr lang="ru-RU" sz="1400" b="1" dirty="0">
                <a:solidFill>
                  <a:prstClr val="black"/>
                </a:solidFill>
                <a:cs typeface="Arial" panose="020B0604020202020204" pitchFamily="34" charset="0"/>
              </a:rPr>
              <a:t>Частота покупки</a:t>
            </a:r>
          </a:p>
        </p:txBody>
      </p:sp>
      <p:sp>
        <p:nvSpPr>
          <p:cNvPr id="29" name="Прямоугольник 9">
            <a:extLst>
              <a:ext uri="{FF2B5EF4-FFF2-40B4-BE49-F238E27FC236}">
                <a16:creationId xmlns:a16="http://schemas.microsoft.com/office/drawing/2014/main" id="{577D32F0-C4DA-40B6-875C-7560E6C3F191}"/>
              </a:ext>
            </a:extLst>
          </p:cNvPr>
          <p:cNvSpPr/>
          <p:nvPr/>
        </p:nvSpPr>
        <p:spPr>
          <a:xfrm>
            <a:off x="8679445" y="1415267"/>
            <a:ext cx="1838659" cy="307737"/>
          </a:xfrm>
          <a:prstGeom prst="rect">
            <a:avLst/>
          </a:prstGeom>
        </p:spPr>
        <p:txBody>
          <a:bodyPr wrap="square">
            <a:spAutoFit/>
          </a:bodyPr>
          <a:lstStyle/>
          <a:p>
            <a:pPr algn="ctr" defTabSz="914309">
              <a:defRPr/>
            </a:pPr>
            <a:r>
              <a:rPr lang="ru-RU" sz="1400" b="1" dirty="0">
                <a:solidFill>
                  <a:prstClr val="black"/>
                </a:solidFill>
                <a:cs typeface="Arial" panose="020B0604020202020204" pitchFamily="34" charset="0"/>
              </a:rPr>
              <a:t>Средний чек</a:t>
            </a:r>
          </a:p>
        </p:txBody>
      </p:sp>
      <p:sp>
        <p:nvSpPr>
          <p:cNvPr id="30" name="TextBox 29">
            <a:extLst>
              <a:ext uri="{FF2B5EF4-FFF2-40B4-BE49-F238E27FC236}">
                <a16:creationId xmlns:a16="http://schemas.microsoft.com/office/drawing/2014/main" id="{11BED148-30BC-40A6-8547-C5713379CE37}"/>
              </a:ext>
            </a:extLst>
          </p:cNvPr>
          <p:cNvSpPr txBox="1"/>
          <p:nvPr/>
        </p:nvSpPr>
        <p:spPr>
          <a:xfrm>
            <a:off x="1439579" y="2878951"/>
            <a:ext cx="2068484" cy="1138773"/>
          </a:xfrm>
          <a:prstGeom prst="rect">
            <a:avLst/>
          </a:prstGeom>
          <a:noFill/>
        </p:spPr>
        <p:txBody>
          <a:bodyPr wrap="square" rtlCol="0">
            <a:spAutoFit/>
          </a:bodyPr>
          <a:lstStyle/>
          <a:p>
            <a:pPr algn="ctr" defTabSz="914309">
              <a:defRPr/>
            </a:pPr>
            <a:r>
              <a:rPr lang="en-US" sz="4800" b="1" dirty="0">
                <a:solidFill>
                  <a:schemeClr val="bg1"/>
                </a:solidFill>
                <a:cs typeface="Arial" panose="020B0604020202020204" pitchFamily="34" charset="0"/>
              </a:rPr>
              <a:t>2</a:t>
            </a:r>
            <a:r>
              <a:rPr lang="ru-RU" sz="4800" b="1" dirty="0">
                <a:solidFill>
                  <a:schemeClr val="bg1"/>
                </a:solidFill>
                <a:cs typeface="Arial" panose="020B0604020202020204" pitchFamily="34" charset="0"/>
              </a:rPr>
              <a:t>0 </a:t>
            </a:r>
          </a:p>
          <a:p>
            <a:pPr algn="ctr" defTabSz="914309">
              <a:defRPr/>
            </a:pPr>
            <a:r>
              <a:rPr lang="ru-RU" sz="2000" b="1" dirty="0">
                <a:solidFill>
                  <a:schemeClr val="bg1"/>
                </a:solidFill>
                <a:cs typeface="Arial" panose="020B0604020202020204" pitchFamily="34" charset="0"/>
              </a:rPr>
              <a:t>раз за год</a:t>
            </a:r>
          </a:p>
        </p:txBody>
      </p:sp>
      <p:sp>
        <p:nvSpPr>
          <p:cNvPr id="31" name="TextBox 30">
            <a:extLst>
              <a:ext uri="{FF2B5EF4-FFF2-40B4-BE49-F238E27FC236}">
                <a16:creationId xmlns:a16="http://schemas.microsoft.com/office/drawing/2014/main" id="{4CA8C7AD-46F0-4500-84C5-2A89F285CB89}"/>
              </a:ext>
            </a:extLst>
          </p:cNvPr>
          <p:cNvSpPr txBox="1"/>
          <p:nvPr/>
        </p:nvSpPr>
        <p:spPr>
          <a:xfrm>
            <a:off x="5308540" y="2872189"/>
            <a:ext cx="1729963" cy="830889"/>
          </a:xfrm>
          <a:prstGeom prst="rect">
            <a:avLst/>
          </a:prstGeom>
          <a:noFill/>
        </p:spPr>
        <p:txBody>
          <a:bodyPr wrap="square" rtlCol="0">
            <a:spAutoFit/>
          </a:bodyPr>
          <a:lstStyle/>
          <a:p>
            <a:pPr algn="ctr" defTabSz="914309">
              <a:defRPr/>
            </a:pPr>
            <a:r>
              <a:rPr lang="ru-RU" sz="4800" b="1" dirty="0">
                <a:solidFill>
                  <a:schemeClr val="bg1"/>
                </a:solidFill>
                <a:cs typeface="Arial" panose="020B0604020202020204" pitchFamily="34" charset="0"/>
              </a:rPr>
              <a:t>80</a:t>
            </a:r>
            <a:r>
              <a:rPr lang="en-US" sz="4800" b="1" dirty="0">
                <a:solidFill>
                  <a:schemeClr val="bg1"/>
                </a:solidFill>
                <a:cs typeface="Arial" panose="020B0604020202020204" pitchFamily="34" charset="0"/>
              </a:rPr>
              <a:t>%</a:t>
            </a:r>
            <a:endParaRPr lang="ru-RU" sz="4800" b="1" dirty="0">
              <a:solidFill>
                <a:schemeClr val="bg1"/>
              </a:solidFill>
              <a:cs typeface="Arial" panose="020B0604020202020204" pitchFamily="34" charset="0"/>
            </a:endParaRPr>
          </a:p>
        </p:txBody>
      </p:sp>
      <p:sp>
        <p:nvSpPr>
          <p:cNvPr id="32" name="TextBox 31">
            <a:extLst>
              <a:ext uri="{FF2B5EF4-FFF2-40B4-BE49-F238E27FC236}">
                <a16:creationId xmlns:a16="http://schemas.microsoft.com/office/drawing/2014/main" id="{01B7232C-068D-4B43-B710-8027035EF8CD}"/>
              </a:ext>
            </a:extLst>
          </p:cNvPr>
          <p:cNvSpPr txBox="1"/>
          <p:nvPr/>
        </p:nvSpPr>
        <p:spPr>
          <a:xfrm>
            <a:off x="8379306" y="3188623"/>
            <a:ext cx="2699195" cy="531812"/>
          </a:xfrm>
          <a:prstGeom prst="rect">
            <a:avLst/>
          </a:prstGeom>
          <a:noFill/>
        </p:spPr>
        <p:txBody>
          <a:bodyPr wrap="square" rtlCol="0">
            <a:spAutoFit/>
          </a:bodyPr>
          <a:lstStyle/>
          <a:p>
            <a:pPr algn="ctr" defTabSz="914309">
              <a:lnSpc>
                <a:spcPct val="50000"/>
              </a:lnSpc>
              <a:defRPr/>
            </a:pPr>
            <a:r>
              <a:rPr lang="ru-RU" sz="4800" b="1" dirty="0">
                <a:solidFill>
                  <a:schemeClr val="bg1"/>
                </a:solidFill>
                <a:cs typeface="Arial" panose="020B0604020202020204" pitchFamily="34" charset="0"/>
              </a:rPr>
              <a:t>540 </a:t>
            </a:r>
            <a:r>
              <a:rPr lang="en-US" sz="4800" b="1" dirty="0">
                <a:solidFill>
                  <a:schemeClr val="bg1"/>
                </a:solidFill>
                <a:cs typeface="Arial" panose="020B0604020202020204" pitchFamily="34" charset="0"/>
              </a:rPr>
              <a:t>₽</a:t>
            </a:r>
            <a:endParaRPr lang="ru-RU" sz="4800" b="1" dirty="0">
              <a:solidFill>
                <a:schemeClr val="bg1"/>
              </a:solidFill>
              <a:cs typeface="Arial" panose="020B0604020202020204" pitchFamily="34" charset="0"/>
            </a:endParaRPr>
          </a:p>
        </p:txBody>
      </p:sp>
      <p:sp>
        <p:nvSpPr>
          <p:cNvPr id="33" name="Прямоугольник 14">
            <a:extLst>
              <a:ext uri="{FF2B5EF4-FFF2-40B4-BE49-F238E27FC236}">
                <a16:creationId xmlns:a16="http://schemas.microsoft.com/office/drawing/2014/main" id="{DB7B07D2-E2AB-4DFA-913A-1B36A54D8AE2}"/>
              </a:ext>
            </a:extLst>
          </p:cNvPr>
          <p:cNvSpPr/>
          <p:nvPr/>
        </p:nvSpPr>
        <p:spPr>
          <a:xfrm>
            <a:off x="1567948" y="5108481"/>
            <a:ext cx="1877117" cy="892552"/>
          </a:xfrm>
          <a:prstGeom prst="rect">
            <a:avLst/>
          </a:prstGeom>
        </p:spPr>
        <p:txBody>
          <a:bodyPr wrap="none">
            <a:spAutoFit/>
          </a:bodyPr>
          <a:lstStyle/>
          <a:p>
            <a:pPr algn="ctr">
              <a:spcBef>
                <a:spcPts val="600"/>
              </a:spcBef>
              <a:defRPr/>
            </a:pPr>
            <a:r>
              <a:rPr lang="ru-RU" sz="1400" dirty="0">
                <a:solidFill>
                  <a:prstClr val="black"/>
                </a:solidFill>
                <a:latin typeface="Arial" panose="020B0604020202020204" pitchFamily="34" charset="0"/>
                <a:cs typeface="Arial" panose="020B0604020202020204" pitchFamily="34" charset="0"/>
              </a:rPr>
              <a:t>СТАЛА ЕЩЕ РЕЖЕ </a:t>
            </a:r>
            <a:endParaRPr lang="en-US" sz="1400" dirty="0">
              <a:solidFill>
                <a:prstClr val="black"/>
              </a:solidFill>
              <a:latin typeface="Arial" panose="020B0604020202020204" pitchFamily="34" charset="0"/>
              <a:cs typeface="Arial" panose="020B0604020202020204" pitchFamily="34" charset="0"/>
            </a:endParaRPr>
          </a:p>
          <a:p>
            <a:pPr algn="ctr">
              <a:spcBef>
                <a:spcPts val="600"/>
              </a:spcBef>
              <a:defRPr/>
            </a:pPr>
            <a:r>
              <a:rPr lang="ru-RU" sz="1400" dirty="0">
                <a:solidFill>
                  <a:prstClr val="black"/>
                </a:solidFill>
                <a:latin typeface="Arial" panose="020B0604020202020204" pitchFamily="34" charset="0"/>
                <a:cs typeface="Arial" panose="020B0604020202020204" pitchFamily="34" charset="0"/>
              </a:rPr>
              <a:t>(</a:t>
            </a:r>
            <a:r>
              <a:rPr lang="en-US" sz="1400" dirty="0">
                <a:solidFill>
                  <a:prstClr val="black"/>
                </a:solidFill>
                <a:latin typeface="Arial" panose="020B0604020202020204" pitchFamily="34" charset="0"/>
                <a:cs typeface="Arial" panose="020B0604020202020204" pitchFamily="34" charset="0"/>
              </a:rPr>
              <a:t>2018 – </a:t>
            </a:r>
            <a:r>
              <a:rPr lang="ru-RU" sz="1400" dirty="0">
                <a:solidFill>
                  <a:prstClr val="black"/>
                </a:solidFill>
                <a:latin typeface="Arial" panose="020B0604020202020204" pitchFamily="34" charset="0"/>
                <a:cs typeface="Arial" panose="020B0604020202020204" pitchFamily="34" charset="0"/>
              </a:rPr>
              <a:t>2</a:t>
            </a:r>
            <a:r>
              <a:rPr lang="en-US" sz="1400" dirty="0">
                <a:solidFill>
                  <a:prstClr val="black"/>
                </a:solidFill>
                <a:latin typeface="Arial" panose="020B0604020202020204" pitchFamily="34" charset="0"/>
                <a:cs typeface="Arial" panose="020B0604020202020204" pitchFamily="34" charset="0"/>
              </a:rPr>
              <a:t>3</a:t>
            </a:r>
            <a:r>
              <a:rPr lang="ru-RU" sz="1400" dirty="0">
                <a:solidFill>
                  <a:prstClr val="black"/>
                </a:solidFill>
                <a:latin typeface="Arial" panose="020B0604020202020204" pitchFamily="34" charset="0"/>
                <a:cs typeface="Arial" panose="020B0604020202020204" pitchFamily="34" charset="0"/>
              </a:rPr>
              <a:t> раза/год, </a:t>
            </a:r>
          </a:p>
          <a:p>
            <a:pPr algn="ctr">
              <a:spcBef>
                <a:spcPts val="600"/>
              </a:spcBef>
              <a:defRPr/>
            </a:pPr>
            <a:r>
              <a:rPr lang="ru-RU" sz="1400" dirty="0">
                <a:solidFill>
                  <a:prstClr val="black"/>
                </a:solidFill>
                <a:latin typeface="Arial" panose="020B0604020202020204" pitchFamily="34" charset="0"/>
                <a:cs typeface="Arial" panose="020B0604020202020204" pitchFamily="34" charset="0"/>
              </a:rPr>
              <a:t>2019 - 22) </a:t>
            </a:r>
          </a:p>
        </p:txBody>
      </p:sp>
      <p:sp>
        <p:nvSpPr>
          <p:cNvPr id="34" name="Прямоугольник 33">
            <a:extLst>
              <a:ext uri="{FF2B5EF4-FFF2-40B4-BE49-F238E27FC236}">
                <a16:creationId xmlns:a16="http://schemas.microsoft.com/office/drawing/2014/main" id="{1308F2DA-2B3C-433D-9767-9F027FA014AC}"/>
              </a:ext>
            </a:extLst>
          </p:cNvPr>
          <p:cNvSpPr/>
          <p:nvPr/>
        </p:nvSpPr>
        <p:spPr>
          <a:xfrm>
            <a:off x="5143620" y="5108481"/>
            <a:ext cx="1894883" cy="892552"/>
          </a:xfrm>
          <a:prstGeom prst="rect">
            <a:avLst/>
          </a:prstGeom>
        </p:spPr>
        <p:txBody>
          <a:bodyPr wrap="square">
            <a:spAutoFit/>
          </a:bodyPr>
          <a:lstStyle/>
          <a:p>
            <a:pPr algn="ctr">
              <a:spcBef>
                <a:spcPts val="600"/>
              </a:spcBef>
              <a:defRPr/>
            </a:pPr>
            <a:r>
              <a:rPr lang="ru-RU" sz="1400" dirty="0">
                <a:solidFill>
                  <a:prstClr val="black"/>
                </a:solidFill>
                <a:latin typeface="Arial" panose="020B0604020202020204" pitchFamily="34" charset="0"/>
                <a:cs typeface="Arial" panose="020B0604020202020204" pitchFamily="34" charset="0"/>
              </a:rPr>
              <a:t>на 8% </a:t>
            </a:r>
          </a:p>
          <a:p>
            <a:pPr algn="ctr">
              <a:spcBef>
                <a:spcPts val="600"/>
              </a:spcBef>
              <a:defRPr/>
            </a:pPr>
            <a:r>
              <a:rPr lang="ru-RU" sz="1400" dirty="0">
                <a:solidFill>
                  <a:prstClr val="black"/>
                </a:solidFill>
                <a:latin typeface="Arial" panose="020B0604020202020204" pitchFamily="34" charset="0"/>
                <a:cs typeface="Arial" panose="020B0604020202020204" pitchFamily="34" charset="0"/>
              </a:rPr>
              <a:t>по сравнению </a:t>
            </a:r>
            <a:endParaRPr lang="en-US" sz="1400" dirty="0">
              <a:solidFill>
                <a:prstClr val="black"/>
              </a:solidFill>
              <a:latin typeface="Arial" panose="020B0604020202020204" pitchFamily="34" charset="0"/>
              <a:cs typeface="Arial" panose="020B0604020202020204" pitchFamily="34" charset="0"/>
            </a:endParaRPr>
          </a:p>
          <a:p>
            <a:pPr algn="ctr">
              <a:spcBef>
                <a:spcPts val="600"/>
              </a:spcBef>
              <a:defRPr/>
            </a:pPr>
            <a:r>
              <a:rPr lang="ru-RU" sz="1400" dirty="0">
                <a:solidFill>
                  <a:prstClr val="black"/>
                </a:solidFill>
                <a:latin typeface="Arial" panose="020B0604020202020204" pitchFamily="34" charset="0"/>
                <a:cs typeface="Arial" panose="020B0604020202020204" pitchFamily="34" charset="0"/>
              </a:rPr>
              <a:t>с 2019</a:t>
            </a:r>
          </a:p>
        </p:txBody>
      </p:sp>
      <p:sp>
        <p:nvSpPr>
          <p:cNvPr id="35" name="Прямоугольник 34">
            <a:extLst>
              <a:ext uri="{FF2B5EF4-FFF2-40B4-BE49-F238E27FC236}">
                <a16:creationId xmlns:a16="http://schemas.microsoft.com/office/drawing/2014/main" id="{5847FF76-E7BC-42D3-81C9-81A8EDEE958A}"/>
              </a:ext>
            </a:extLst>
          </p:cNvPr>
          <p:cNvSpPr/>
          <p:nvPr/>
        </p:nvSpPr>
        <p:spPr>
          <a:xfrm>
            <a:off x="8496979" y="5139382"/>
            <a:ext cx="2181201" cy="600164"/>
          </a:xfrm>
          <a:prstGeom prst="rect">
            <a:avLst/>
          </a:prstGeom>
        </p:spPr>
        <p:txBody>
          <a:bodyPr wrap="square">
            <a:spAutoFit/>
          </a:bodyPr>
          <a:lstStyle/>
          <a:p>
            <a:pPr algn="ctr" defTabSz="914309">
              <a:spcBef>
                <a:spcPts val="600"/>
              </a:spcBef>
              <a:defRPr/>
            </a:pPr>
            <a:r>
              <a:rPr lang="en-US" sz="1400" dirty="0">
                <a:solidFill>
                  <a:prstClr val="black"/>
                </a:solidFill>
                <a:latin typeface="Arial" panose="020B0604020202020204" pitchFamily="34" charset="0"/>
                <a:cs typeface="Arial" panose="020B0604020202020204" pitchFamily="34" charset="0"/>
              </a:rPr>
              <a:t>Vs. </a:t>
            </a:r>
            <a:r>
              <a:rPr lang="ru-RU" sz="1400" dirty="0">
                <a:solidFill>
                  <a:prstClr val="black"/>
                </a:solidFill>
                <a:latin typeface="Arial" panose="020B0604020202020204" pitchFamily="34" charset="0"/>
                <a:cs typeface="Arial" panose="020B0604020202020204" pitchFamily="34" charset="0"/>
              </a:rPr>
              <a:t>2019</a:t>
            </a:r>
            <a:endParaRPr lang="en-US" sz="1400" dirty="0">
              <a:solidFill>
                <a:prstClr val="black"/>
              </a:solidFill>
              <a:latin typeface="Arial" panose="020B0604020202020204" pitchFamily="34" charset="0"/>
              <a:cs typeface="Arial" panose="020B0604020202020204" pitchFamily="34" charset="0"/>
            </a:endParaRPr>
          </a:p>
          <a:p>
            <a:pPr algn="ctr" defTabSz="914309">
              <a:spcBef>
                <a:spcPts val="600"/>
              </a:spcBef>
              <a:defRPr/>
            </a:pPr>
            <a:r>
              <a:rPr lang="en-US" sz="1400" dirty="0">
                <a:latin typeface="Arial" panose="020B0604020202020204" pitchFamily="34" charset="0"/>
                <a:cs typeface="Arial" panose="020B0604020202020204" pitchFamily="34" charset="0"/>
              </a:rPr>
              <a:t>(</a:t>
            </a:r>
            <a:r>
              <a:rPr lang="ru-RU" sz="1400" dirty="0">
                <a:latin typeface="Arial" panose="020B0604020202020204" pitchFamily="34" charset="0"/>
                <a:cs typeface="Arial" panose="020B0604020202020204" pitchFamily="34" charset="0"/>
              </a:rPr>
              <a:t>476 руб. в </a:t>
            </a:r>
            <a:r>
              <a:rPr lang="en-US" sz="1400" dirty="0">
                <a:latin typeface="Arial" panose="020B0604020202020204" pitchFamily="34" charset="0"/>
                <a:cs typeface="Arial" panose="020B0604020202020204" pitchFamily="34" charset="0"/>
              </a:rPr>
              <a:t>2019)</a:t>
            </a:r>
          </a:p>
        </p:txBody>
      </p:sp>
      <p:pic>
        <p:nvPicPr>
          <p:cNvPr id="36" name="Рисунок 10">
            <a:extLst>
              <a:ext uri="{FF2B5EF4-FFF2-40B4-BE49-F238E27FC236}">
                <a16:creationId xmlns:a16="http://schemas.microsoft.com/office/drawing/2014/main" id="{3E3456AF-12B2-4F28-9967-F9BFCBBAE9FC}"/>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2125581" y="2124882"/>
            <a:ext cx="729248" cy="729248"/>
          </a:xfrm>
          <a:prstGeom prst="rect">
            <a:avLst/>
          </a:prstGeom>
        </p:spPr>
      </p:pic>
      <p:pic>
        <p:nvPicPr>
          <p:cNvPr id="37" name="Рисунок 13">
            <a:extLst>
              <a:ext uri="{FF2B5EF4-FFF2-40B4-BE49-F238E27FC236}">
                <a16:creationId xmlns:a16="http://schemas.microsoft.com/office/drawing/2014/main" id="{44DBF20B-139B-45D2-A5C3-138650079159}"/>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5703204" y="2124883"/>
            <a:ext cx="775713" cy="775713"/>
          </a:xfrm>
          <a:prstGeom prst="rect">
            <a:avLst/>
          </a:prstGeom>
        </p:spPr>
      </p:pic>
      <p:pic>
        <p:nvPicPr>
          <p:cNvPr id="38" name="Рисунок 21">
            <a:extLst>
              <a:ext uri="{FF2B5EF4-FFF2-40B4-BE49-F238E27FC236}">
                <a16:creationId xmlns:a16="http://schemas.microsoft.com/office/drawing/2014/main" id="{1ABF58D3-E2B3-4537-8AA5-9510D3EDE111}"/>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9253561" y="2204297"/>
            <a:ext cx="734945" cy="734945"/>
          </a:xfrm>
          <a:prstGeom prst="rect">
            <a:avLst/>
          </a:prstGeom>
        </p:spPr>
      </p:pic>
      <p:cxnSp>
        <p:nvCxnSpPr>
          <p:cNvPr id="39" name="Прямая со стрелкой 38">
            <a:extLst>
              <a:ext uri="{FF2B5EF4-FFF2-40B4-BE49-F238E27FC236}">
                <a16:creationId xmlns:a16="http://schemas.microsoft.com/office/drawing/2014/main" id="{93EA573D-3F16-4F6C-AE68-5BF7DB1DD3BA}"/>
              </a:ext>
            </a:extLst>
          </p:cNvPr>
          <p:cNvCxnSpPr/>
          <p:nvPr/>
        </p:nvCxnSpPr>
        <p:spPr>
          <a:xfrm>
            <a:off x="5659705" y="5130684"/>
            <a:ext cx="0" cy="2949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a:extLst>
              <a:ext uri="{FF2B5EF4-FFF2-40B4-BE49-F238E27FC236}">
                <a16:creationId xmlns:a16="http://schemas.microsoft.com/office/drawing/2014/main" id="{31F6AE58-E02D-4FF1-A24F-153E7D44FF72}"/>
              </a:ext>
            </a:extLst>
          </p:cNvPr>
          <p:cNvCxnSpPr/>
          <p:nvPr/>
        </p:nvCxnSpPr>
        <p:spPr>
          <a:xfrm flipV="1">
            <a:off x="9136092" y="5128513"/>
            <a:ext cx="1" cy="294962"/>
          </a:xfrm>
          <a:prstGeom prst="straightConnector1">
            <a:avLst/>
          </a:prstGeom>
          <a:ln w="19050">
            <a:solidFill>
              <a:srgbClr val="70AD47"/>
            </a:solidFill>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F828B49F-7659-4548-98FC-D054F135377A}"/>
              </a:ext>
            </a:extLst>
          </p:cNvPr>
          <p:cNvCxnSpPr/>
          <p:nvPr/>
        </p:nvCxnSpPr>
        <p:spPr bwMode="gray">
          <a:xfrm>
            <a:off x="2435497" y="4276290"/>
            <a:ext cx="0" cy="709531"/>
          </a:xfrm>
          <a:prstGeom prst="line">
            <a:avLst/>
          </a:prstGeom>
          <a:ln w="19050">
            <a:solidFill>
              <a:schemeClr val="tx2"/>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a:extLst>
              <a:ext uri="{FF2B5EF4-FFF2-40B4-BE49-F238E27FC236}">
                <a16:creationId xmlns:a16="http://schemas.microsoft.com/office/drawing/2014/main" id="{4A72F4AD-B2D0-435D-89B6-71C10EBD218C}"/>
              </a:ext>
            </a:extLst>
          </p:cNvPr>
          <p:cNvCxnSpPr/>
          <p:nvPr/>
        </p:nvCxnSpPr>
        <p:spPr bwMode="gray">
          <a:xfrm>
            <a:off x="6078226" y="4272576"/>
            <a:ext cx="0" cy="709531"/>
          </a:xfrm>
          <a:prstGeom prst="line">
            <a:avLst/>
          </a:prstGeom>
          <a:ln w="19050">
            <a:solidFill>
              <a:schemeClr val="accent3"/>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a:extLst>
              <a:ext uri="{FF2B5EF4-FFF2-40B4-BE49-F238E27FC236}">
                <a16:creationId xmlns:a16="http://schemas.microsoft.com/office/drawing/2014/main" id="{0C96E08F-E26C-4C0E-88C6-DDAE1B651532}"/>
              </a:ext>
            </a:extLst>
          </p:cNvPr>
          <p:cNvCxnSpPr/>
          <p:nvPr/>
        </p:nvCxnSpPr>
        <p:spPr bwMode="gray">
          <a:xfrm>
            <a:off x="9631744" y="4257710"/>
            <a:ext cx="0" cy="709531"/>
          </a:xfrm>
          <a:prstGeom prst="line">
            <a:avLst/>
          </a:prstGeom>
          <a:ln w="19050">
            <a:solidFill>
              <a:schemeClr val="accent6"/>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501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Соединитель: уступ 12">
            <a:extLst>
              <a:ext uri="{FF2B5EF4-FFF2-40B4-BE49-F238E27FC236}">
                <a16:creationId xmlns:a16="http://schemas.microsoft.com/office/drawing/2014/main" id="{BDB439C6-BB06-4B8E-953D-A90E76A4A1C8}"/>
              </a:ext>
            </a:extLst>
          </p:cNvPr>
          <p:cNvCxnSpPr>
            <a:cxnSpLocks/>
          </p:cNvCxnSpPr>
          <p:nvPr/>
        </p:nvCxnSpPr>
        <p:spPr>
          <a:xfrm rot="5400000" flipH="1" flipV="1">
            <a:off x="1670683" y="3944209"/>
            <a:ext cx="915964" cy="766344"/>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Соединитель: уступ 10">
            <a:extLst>
              <a:ext uri="{FF2B5EF4-FFF2-40B4-BE49-F238E27FC236}">
                <a16:creationId xmlns:a16="http://schemas.microsoft.com/office/drawing/2014/main" id="{086A8689-9592-4F41-83DE-0E9CDFCE64B3}"/>
              </a:ext>
            </a:extLst>
          </p:cNvPr>
          <p:cNvCxnSpPr>
            <a:cxnSpLocks/>
            <a:endCxn id="22" idx="2"/>
          </p:cNvCxnSpPr>
          <p:nvPr/>
        </p:nvCxnSpPr>
        <p:spPr>
          <a:xfrm rot="16200000" flipV="1">
            <a:off x="703708" y="4116198"/>
            <a:ext cx="1446706" cy="379244"/>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Текст 1">
            <a:extLst>
              <a:ext uri="{FF2B5EF4-FFF2-40B4-BE49-F238E27FC236}">
                <a16:creationId xmlns:a16="http://schemas.microsoft.com/office/drawing/2014/main" id="{FB2C73F8-1A24-464D-88F8-78529300BC86}"/>
              </a:ext>
            </a:extLst>
          </p:cNvPr>
          <p:cNvSpPr>
            <a:spLocks noGrp="1"/>
          </p:cNvSpPr>
          <p:nvPr>
            <p:ph type="body" sz="quarter" idx="15"/>
          </p:nvPr>
        </p:nvSpPr>
        <p:spPr>
          <a:xfrm>
            <a:off x="695242" y="6453914"/>
            <a:ext cx="10415588" cy="261937"/>
          </a:xfrm>
        </p:spPr>
        <p:txBody>
          <a:bodyPr/>
          <a:lstStyle/>
          <a:p>
            <a:r>
              <a:rPr lang="ru-RU" dirty="0"/>
              <a:t>Опрос Ромир Скан Панель. Февраль 2020</a:t>
            </a:r>
          </a:p>
          <a:p>
            <a:endParaRPr lang="ru-RU" dirty="0"/>
          </a:p>
        </p:txBody>
      </p:sp>
      <p:sp>
        <p:nvSpPr>
          <p:cNvPr id="3" name="Номер слайда 2">
            <a:extLst>
              <a:ext uri="{FF2B5EF4-FFF2-40B4-BE49-F238E27FC236}">
                <a16:creationId xmlns:a16="http://schemas.microsoft.com/office/drawing/2014/main" id="{F1374CB8-9F37-43DE-BCD3-A938C083578C}"/>
              </a:ext>
            </a:extLst>
          </p:cNvPr>
          <p:cNvSpPr>
            <a:spLocks noGrp="1"/>
          </p:cNvSpPr>
          <p:nvPr>
            <p:ph type="sldNum" sz="quarter" idx="4"/>
          </p:nvPr>
        </p:nvSpPr>
        <p:spPr/>
        <p:txBody>
          <a:bodyPr/>
          <a:lstStyle/>
          <a:p>
            <a:fld id="{E228B8B5-FF27-4B47-9461-EC700094279D}" type="slidenum">
              <a:rPr lang="ru-RU" smtClean="0"/>
              <a:pPr/>
              <a:t>4</a:t>
            </a:fld>
            <a:endParaRPr lang="ru-RU" dirty="0"/>
          </a:p>
        </p:txBody>
      </p:sp>
      <p:sp>
        <p:nvSpPr>
          <p:cNvPr id="4" name="Текст 3">
            <a:extLst>
              <a:ext uri="{FF2B5EF4-FFF2-40B4-BE49-F238E27FC236}">
                <a16:creationId xmlns:a16="http://schemas.microsoft.com/office/drawing/2014/main" id="{18CEAC56-64AA-46B6-B785-A96EAA56A95B}"/>
              </a:ext>
            </a:extLst>
          </p:cNvPr>
          <p:cNvSpPr>
            <a:spLocks noGrp="1"/>
          </p:cNvSpPr>
          <p:nvPr>
            <p:ph type="body" sz="quarter" idx="16"/>
          </p:nvPr>
        </p:nvSpPr>
        <p:spPr>
          <a:xfrm>
            <a:off x="176593" y="89646"/>
            <a:ext cx="10672076" cy="914811"/>
          </a:xfrm>
        </p:spPr>
        <p:txBody>
          <a:bodyPr>
            <a:normAutofit/>
          </a:bodyPr>
          <a:lstStyle/>
          <a:p>
            <a:r>
              <a:rPr lang="ru-RU" sz="2800" dirty="0"/>
              <a:t>Уже в феврале более ¾ населения были не уверены в своем будущем, но тем не менее счастливы</a:t>
            </a:r>
            <a:endParaRPr lang="ru-RU" sz="2800" dirty="0">
              <a:solidFill>
                <a:srgbClr val="000000"/>
              </a:solidFill>
            </a:endParaRPr>
          </a:p>
        </p:txBody>
      </p:sp>
      <p:pic>
        <p:nvPicPr>
          <p:cNvPr id="6" name="Рисунок 5">
            <a:extLst>
              <a:ext uri="{FF2B5EF4-FFF2-40B4-BE49-F238E27FC236}">
                <a16:creationId xmlns:a16="http://schemas.microsoft.com/office/drawing/2014/main" id="{B1D34CD6-E57B-4AFA-BD95-7E3D2F783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992" y="4429653"/>
            <a:ext cx="1500184" cy="1500184"/>
          </a:xfrm>
          <a:prstGeom prst="rect">
            <a:avLst/>
          </a:prstGeom>
        </p:spPr>
      </p:pic>
      <p:sp>
        <p:nvSpPr>
          <p:cNvPr id="22" name="Прямоугольник 21">
            <a:extLst>
              <a:ext uri="{FF2B5EF4-FFF2-40B4-BE49-F238E27FC236}">
                <a16:creationId xmlns:a16="http://schemas.microsoft.com/office/drawing/2014/main" id="{6D02016D-6404-436C-9CD8-EEAEE327F765}"/>
              </a:ext>
            </a:extLst>
          </p:cNvPr>
          <p:cNvSpPr/>
          <p:nvPr/>
        </p:nvSpPr>
        <p:spPr>
          <a:xfrm>
            <a:off x="383123" y="2074362"/>
            <a:ext cx="1708632" cy="1508105"/>
          </a:xfrm>
          <a:prstGeom prst="rect">
            <a:avLst/>
          </a:prstGeom>
        </p:spPr>
        <p:txBody>
          <a:bodyPr wrap="square">
            <a:spAutoFit/>
          </a:bodyPr>
          <a:lstStyle/>
          <a:p>
            <a:pPr lvl="0" algn="ctr">
              <a:defRPr/>
            </a:pPr>
            <a:r>
              <a:rPr lang="ru-RU" sz="3600" b="1" dirty="0">
                <a:solidFill>
                  <a:srgbClr val="00B050"/>
                </a:solidFill>
              </a:rPr>
              <a:t>24%</a:t>
            </a:r>
            <a:r>
              <a:rPr lang="ru-RU" sz="2400" b="1" dirty="0">
                <a:solidFill>
                  <a:schemeClr val="tx2"/>
                </a:solidFill>
              </a:rPr>
              <a:t> </a:t>
            </a:r>
            <a:endParaRPr lang="en-US" sz="2400" b="1" dirty="0">
              <a:solidFill>
                <a:schemeClr val="tx2"/>
              </a:solidFill>
            </a:endParaRPr>
          </a:p>
          <a:p>
            <a:pPr lvl="0" algn="ctr">
              <a:defRPr/>
            </a:pPr>
            <a:r>
              <a:rPr lang="ru-RU" sz="1400" dirty="0">
                <a:solidFill>
                  <a:prstClr val="black"/>
                </a:solidFill>
              </a:rPr>
              <a:t>уверены в своем будущем и будущем своей семьи</a:t>
            </a:r>
          </a:p>
        </p:txBody>
      </p:sp>
      <p:sp>
        <p:nvSpPr>
          <p:cNvPr id="26" name="Прямоугольник 25">
            <a:extLst>
              <a:ext uri="{FF2B5EF4-FFF2-40B4-BE49-F238E27FC236}">
                <a16:creationId xmlns:a16="http://schemas.microsoft.com/office/drawing/2014/main" id="{CE0ECF65-476A-4953-BEE4-335C8CEF0FCE}"/>
              </a:ext>
            </a:extLst>
          </p:cNvPr>
          <p:cNvSpPr/>
          <p:nvPr/>
        </p:nvSpPr>
        <p:spPr>
          <a:xfrm>
            <a:off x="1888948" y="2070906"/>
            <a:ext cx="1245777" cy="1723549"/>
          </a:xfrm>
          <a:prstGeom prst="rect">
            <a:avLst/>
          </a:prstGeom>
        </p:spPr>
        <p:txBody>
          <a:bodyPr wrap="square">
            <a:spAutoFit/>
          </a:bodyPr>
          <a:lstStyle/>
          <a:p>
            <a:pPr lvl="0" algn="ctr">
              <a:defRPr/>
            </a:pPr>
            <a:r>
              <a:rPr lang="ru-RU" sz="3600" b="1" dirty="0">
                <a:solidFill>
                  <a:srgbClr val="FF0000"/>
                </a:solidFill>
              </a:rPr>
              <a:t>76%</a:t>
            </a:r>
            <a:endParaRPr lang="en-US" sz="4000" b="1" dirty="0">
              <a:solidFill>
                <a:srgbClr val="FF0000"/>
              </a:solidFill>
            </a:endParaRPr>
          </a:p>
          <a:p>
            <a:pPr lvl="0" algn="ctr">
              <a:defRPr/>
            </a:pPr>
            <a:r>
              <a:rPr lang="ru-RU" sz="1400" dirty="0">
                <a:solidFill>
                  <a:srgbClr val="FF8200"/>
                </a:solidFill>
              </a:rPr>
              <a:t>не уверены</a:t>
            </a:r>
            <a:r>
              <a:rPr lang="en-US" sz="1400" dirty="0">
                <a:solidFill>
                  <a:srgbClr val="FF8200"/>
                </a:solidFill>
              </a:rPr>
              <a:t> </a:t>
            </a:r>
            <a:r>
              <a:rPr lang="ru-RU" sz="1400" dirty="0">
                <a:solidFill>
                  <a:prstClr val="black"/>
                </a:solidFill>
              </a:rPr>
              <a:t>в своем </a:t>
            </a:r>
            <a:endParaRPr lang="en-US" sz="1400" dirty="0">
              <a:solidFill>
                <a:prstClr val="black"/>
              </a:solidFill>
            </a:endParaRPr>
          </a:p>
          <a:p>
            <a:pPr lvl="0" algn="ctr">
              <a:defRPr/>
            </a:pPr>
            <a:r>
              <a:rPr lang="ru-RU" sz="1400" dirty="0">
                <a:solidFill>
                  <a:prstClr val="black"/>
                </a:solidFill>
              </a:rPr>
              <a:t>будущем и будущем </a:t>
            </a:r>
            <a:endParaRPr lang="en-US" sz="1400" dirty="0">
              <a:solidFill>
                <a:prstClr val="black"/>
              </a:solidFill>
            </a:endParaRPr>
          </a:p>
          <a:p>
            <a:pPr lvl="0" algn="ctr">
              <a:defRPr/>
            </a:pPr>
            <a:r>
              <a:rPr lang="ru-RU" sz="1400" dirty="0">
                <a:solidFill>
                  <a:prstClr val="black"/>
                </a:solidFill>
              </a:rPr>
              <a:t>своей семьи</a:t>
            </a:r>
          </a:p>
        </p:txBody>
      </p:sp>
      <p:cxnSp>
        <p:nvCxnSpPr>
          <p:cNvPr id="16" name="Прямая соединительная линия 15">
            <a:extLst>
              <a:ext uri="{FF2B5EF4-FFF2-40B4-BE49-F238E27FC236}">
                <a16:creationId xmlns:a16="http://schemas.microsoft.com/office/drawing/2014/main" id="{236F4E7D-6BB0-4E74-A9D8-4514EB68AAAD}"/>
              </a:ext>
            </a:extLst>
          </p:cNvPr>
          <p:cNvCxnSpPr/>
          <p:nvPr/>
        </p:nvCxnSpPr>
        <p:spPr>
          <a:xfrm>
            <a:off x="3134725" y="1746172"/>
            <a:ext cx="0" cy="45895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Прямоугольник 19">
            <a:extLst>
              <a:ext uri="{FF2B5EF4-FFF2-40B4-BE49-F238E27FC236}">
                <a16:creationId xmlns:a16="http://schemas.microsoft.com/office/drawing/2014/main" id="{8CE3BF28-83C3-437F-B9BD-CC60FE87683A}"/>
              </a:ext>
            </a:extLst>
          </p:cNvPr>
          <p:cNvSpPr/>
          <p:nvPr/>
        </p:nvSpPr>
        <p:spPr>
          <a:xfrm>
            <a:off x="3838663" y="2077195"/>
            <a:ext cx="1628208" cy="1015663"/>
          </a:xfrm>
          <a:prstGeom prst="rect">
            <a:avLst/>
          </a:prstGeom>
        </p:spPr>
        <p:txBody>
          <a:bodyPr wrap="square">
            <a:spAutoFit/>
          </a:bodyPr>
          <a:lstStyle/>
          <a:p>
            <a:pPr lvl="0" algn="ctr">
              <a:defRPr/>
            </a:pPr>
            <a:r>
              <a:rPr lang="ru-RU" sz="2800" b="1" dirty="0">
                <a:solidFill>
                  <a:srgbClr val="FF8200"/>
                </a:solidFill>
              </a:rPr>
              <a:t>74% </a:t>
            </a:r>
          </a:p>
          <a:p>
            <a:pPr lvl="0" algn="ctr">
              <a:defRPr/>
            </a:pPr>
            <a:r>
              <a:rPr lang="ru-RU" sz="1600" dirty="0">
                <a:solidFill>
                  <a:prstClr val="black"/>
                </a:solidFill>
              </a:rPr>
              <a:t>россиян </a:t>
            </a:r>
          </a:p>
          <a:p>
            <a:pPr lvl="0" algn="ctr">
              <a:defRPr/>
            </a:pPr>
            <a:r>
              <a:rPr lang="ru-RU" sz="1600" dirty="0">
                <a:solidFill>
                  <a:prstClr val="black"/>
                </a:solidFill>
              </a:rPr>
              <a:t>счастливы</a:t>
            </a:r>
          </a:p>
        </p:txBody>
      </p:sp>
      <p:sp>
        <p:nvSpPr>
          <p:cNvPr id="21" name="Прямоугольник 20">
            <a:extLst>
              <a:ext uri="{FF2B5EF4-FFF2-40B4-BE49-F238E27FC236}">
                <a16:creationId xmlns:a16="http://schemas.microsoft.com/office/drawing/2014/main" id="{6AA7BFB0-E2C8-41F2-B3A8-8EF871C54F9C}"/>
              </a:ext>
            </a:extLst>
          </p:cNvPr>
          <p:cNvSpPr/>
          <p:nvPr/>
        </p:nvSpPr>
        <p:spPr>
          <a:xfrm>
            <a:off x="5217176" y="2077195"/>
            <a:ext cx="1628208" cy="1015663"/>
          </a:xfrm>
          <a:prstGeom prst="rect">
            <a:avLst/>
          </a:prstGeom>
        </p:spPr>
        <p:txBody>
          <a:bodyPr wrap="square">
            <a:spAutoFit/>
          </a:bodyPr>
          <a:lstStyle/>
          <a:p>
            <a:pPr lvl="0" algn="ctr">
              <a:defRPr/>
            </a:pPr>
            <a:r>
              <a:rPr lang="ru-RU" sz="2800" b="1" dirty="0">
                <a:solidFill>
                  <a:srgbClr val="FF8200"/>
                </a:solidFill>
              </a:rPr>
              <a:t>26%</a:t>
            </a:r>
            <a:r>
              <a:rPr lang="ru-RU" sz="2800" b="1" dirty="0">
                <a:solidFill>
                  <a:prstClr val="black"/>
                </a:solidFill>
              </a:rPr>
              <a:t> </a:t>
            </a:r>
          </a:p>
          <a:p>
            <a:pPr lvl="0" algn="ctr">
              <a:defRPr/>
            </a:pPr>
            <a:r>
              <a:rPr lang="ru-RU" sz="1600" dirty="0">
                <a:solidFill>
                  <a:prstClr val="black"/>
                </a:solidFill>
              </a:rPr>
              <a:t>россиян </a:t>
            </a:r>
          </a:p>
          <a:p>
            <a:pPr lvl="0" algn="ctr">
              <a:defRPr/>
            </a:pPr>
            <a:r>
              <a:rPr lang="ru-RU" sz="1600" dirty="0">
                <a:solidFill>
                  <a:prstClr val="black"/>
                </a:solidFill>
              </a:rPr>
              <a:t>не счастливы</a:t>
            </a:r>
          </a:p>
        </p:txBody>
      </p:sp>
      <p:graphicFrame>
        <p:nvGraphicFramePr>
          <p:cNvPr id="28" name="Диаграмма 27">
            <a:extLst>
              <a:ext uri="{FF2B5EF4-FFF2-40B4-BE49-F238E27FC236}">
                <a16:creationId xmlns:a16="http://schemas.microsoft.com/office/drawing/2014/main" id="{CDEA6F3D-5610-41DA-BE17-D4D8F6283012}"/>
              </a:ext>
            </a:extLst>
          </p:cNvPr>
          <p:cNvGraphicFramePr/>
          <p:nvPr>
            <p:extLst>
              <p:ext uri="{D42A27DB-BD31-4B8C-83A1-F6EECF244321}">
                <p14:modId xmlns:p14="http://schemas.microsoft.com/office/powerpoint/2010/main" val="2465666877"/>
              </p:ext>
            </p:extLst>
          </p:nvPr>
        </p:nvGraphicFramePr>
        <p:xfrm>
          <a:off x="4074024" y="3510108"/>
          <a:ext cx="2047287" cy="27334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Таблица 28">
            <a:extLst>
              <a:ext uri="{FF2B5EF4-FFF2-40B4-BE49-F238E27FC236}">
                <a16:creationId xmlns:a16="http://schemas.microsoft.com/office/drawing/2014/main" id="{3891E3E9-CB0F-4658-8BA1-2D9664639A6A}"/>
              </a:ext>
            </a:extLst>
          </p:cNvPr>
          <p:cNvGraphicFramePr>
            <a:graphicFrameLocks noGrp="1"/>
          </p:cNvGraphicFramePr>
          <p:nvPr>
            <p:extLst>
              <p:ext uri="{D42A27DB-BD31-4B8C-83A1-F6EECF244321}">
                <p14:modId xmlns:p14="http://schemas.microsoft.com/office/powerpoint/2010/main" val="2064089421"/>
              </p:ext>
            </p:extLst>
          </p:nvPr>
        </p:nvGraphicFramePr>
        <p:xfrm>
          <a:off x="3176169" y="3663885"/>
          <a:ext cx="1078690" cy="2425903"/>
        </p:xfrm>
        <a:graphic>
          <a:graphicData uri="http://schemas.openxmlformats.org/drawingml/2006/table">
            <a:tbl>
              <a:tblPr>
                <a:tableStyleId>{5940675A-B579-460E-94D1-54222C63F5DA}</a:tableStyleId>
              </a:tblPr>
              <a:tblGrid>
                <a:gridCol w="1078690">
                  <a:extLst>
                    <a:ext uri="{9D8B030D-6E8A-4147-A177-3AD203B41FA5}">
                      <a16:colId xmlns:a16="http://schemas.microsoft.com/office/drawing/2014/main" val="356605147"/>
                    </a:ext>
                  </a:extLst>
                </a:gridCol>
              </a:tblGrid>
              <a:tr h="661576">
                <a:tc>
                  <a:txBody>
                    <a:bodyPr/>
                    <a:lstStyle/>
                    <a:p>
                      <a:pPr algn="r" fontAlgn="b"/>
                      <a:r>
                        <a:rPr lang="ru-RU" sz="1050" u="none" strike="noStrike" dirty="0">
                          <a:effectLst/>
                        </a:rPr>
                        <a:t>29 лет и меньше</a:t>
                      </a:r>
                      <a:endParaRPr lang="ru-RU" sz="1050" b="0" i="0" u="none" strike="noStrike" dirty="0">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224844"/>
                  </a:ext>
                </a:extLst>
              </a:tr>
              <a:tr h="541646">
                <a:tc>
                  <a:txBody>
                    <a:bodyPr/>
                    <a:lstStyle/>
                    <a:p>
                      <a:pPr algn="r" fontAlgn="b"/>
                      <a:r>
                        <a:rPr lang="ru-RU" sz="1050" u="none" strike="noStrike" dirty="0">
                          <a:effectLst/>
                        </a:rPr>
                        <a:t>30-39 лет</a:t>
                      </a:r>
                      <a:endParaRPr lang="ru-RU" sz="1050" b="0" i="0" u="none" strike="noStrike" dirty="0">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3894871"/>
                  </a:ext>
                </a:extLst>
              </a:tr>
              <a:tr h="541646">
                <a:tc>
                  <a:txBody>
                    <a:bodyPr/>
                    <a:lstStyle/>
                    <a:p>
                      <a:pPr algn="r" fontAlgn="b"/>
                      <a:r>
                        <a:rPr lang="ru-RU" sz="1050" u="none" strike="noStrike" dirty="0">
                          <a:effectLst/>
                        </a:rPr>
                        <a:t>40-49 лет</a:t>
                      </a:r>
                      <a:endParaRPr lang="ru-RU" sz="1050" b="0" i="0" u="none" strike="noStrike" dirty="0">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75123190"/>
                  </a:ext>
                </a:extLst>
              </a:tr>
              <a:tr h="681035">
                <a:tc>
                  <a:txBody>
                    <a:bodyPr/>
                    <a:lstStyle/>
                    <a:p>
                      <a:pPr algn="r" fontAlgn="b"/>
                      <a:r>
                        <a:rPr lang="ru-RU" sz="1050" u="none" strike="noStrike" dirty="0">
                          <a:effectLst/>
                        </a:rPr>
                        <a:t>50 и более лет</a:t>
                      </a:r>
                      <a:endParaRPr lang="ru-RU" sz="1050" b="0" i="0" u="none" strike="noStrike" dirty="0">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16742995"/>
                  </a:ext>
                </a:extLst>
              </a:tr>
            </a:tbl>
          </a:graphicData>
        </a:graphic>
      </p:graphicFrame>
      <p:graphicFrame>
        <p:nvGraphicFramePr>
          <p:cNvPr id="30" name="Диаграмма 29">
            <a:extLst>
              <a:ext uri="{FF2B5EF4-FFF2-40B4-BE49-F238E27FC236}">
                <a16:creationId xmlns:a16="http://schemas.microsoft.com/office/drawing/2014/main" id="{D6AC47F2-B41A-4BEE-A866-4C235F38EBEC}"/>
              </a:ext>
            </a:extLst>
          </p:cNvPr>
          <p:cNvGraphicFramePr/>
          <p:nvPr>
            <p:extLst>
              <p:ext uri="{D42A27DB-BD31-4B8C-83A1-F6EECF244321}">
                <p14:modId xmlns:p14="http://schemas.microsoft.com/office/powerpoint/2010/main" val="2442751770"/>
              </p:ext>
            </p:extLst>
          </p:nvPr>
        </p:nvGraphicFramePr>
        <p:xfrm>
          <a:off x="5685957" y="3663885"/>
          <a:ext cx="3576865" cy="2487534"/>
        </p:xfrm>
        <a:graphic>
          <a:graphicData uri="http://schemas.openxmlformats.org/drawingml/2006/chart">
            <c:chart xmlns:c="http://schemas.openxmlformats.org/drawingml/2006/chart" xmlns:r="http://schemas.openxmlformats.org/officeDocument/2006/relationships" r:id="rId5"/>
          </a:graphicData>
        </a:graphic>
      </p:graphicFrame>
      <p:cxnSp>
        <p:nvCxnSpPr>
          <p:cNvPr id="32" name="Прямая соединительная линия 31">
            <a:extLst>
              <a:ext uri="{FF2B5EF4-FFF2-40B4-BE49-F238E27FC236}">
                <a16:creationId xmlns:a16="http://schemas.microsoft.com/office/drawing/2014/main" id="{BC9E5D28-6FDF-4788-9F2A-D2525631D59F}"/>
              </a:ext>
            </a:extLst>
          </p:cNvPr>
          <p:cNvCxnSpPr/>
          <p:nvPr/>
        </p:nvCxnSpPr>
        <p:spPr>
          <a:xfrm>
            <a:off x="6917195" y="1746172"/>
            <a:ext cx="0" cy="45895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4" name="Таблица 33">
            <a:extLst>
              <a:ext uri="{FF2B5EF4-FFF2-40B4-BE49-F238E27FC236}">
                <a16:creationId xmlns:a16="http://schemas.microsoft.com/office/drawing/2014/main" id="{2D61E13F-4B02-4D5B-BD0B-BE443D8911A2}"/>
              </a:ext>
            </a:extLst>
          </p:cNvPr>
          <p:cNvGraphicFramePr>
            <a:graphicFrameLocks noGrp="1"/>
          </p:cNvGraphicFramePr>
          <p:nvPr>
            <p:extLst>
              <p:ext uri="{D42A27DB-BD31-4B8C-83A1-F6EECF244321}">
                <p14:modId xmlns:p14="http://schemas.microsoft.com/office/powerpoint/2010/main" val="2360168985"/>
              </p:ext>
            </p:extLst>
          </p:nvPr>
        </p:nvGraphicFramePr>
        <p:xfrm>
          <a:off x="7606829" y="1839762"/>
          <a:ext cx="4212853" cy="4350640"/>
        </p:xfrm>
        <a:graphic>
          <a:graphicData uri="http://schemas.openxmlformats.org/drawingml/2006/table">
            <a:tbl>
              <a:tblPr>
                <a:tableStyleId>{2D5ABB26-0587-4C30-8999-92F81FD0307C}</a:tableStyleId>
              </a:tblPr>
              <a:tblGrid>
                <a:gridCol w="3384095">
                  <a:extLst>
                    <a:ext uri="{9D8B030D-6E8A-4147-A177-3AD203B41FA5}">
                      <a16:colId xmlns:a16="http://schemas.microsoft.com/office/drawing/2014/main" val="2639980307"/>
                    </a:ext>
                  </a:extLst>
                </a:gridCol>
                <a:gridCol w="828758">
                  <a:extLst>
                    <a:ext uri="{9D8B030D-6E8A-4147-A177-3AD203B41FA5}">
                      <a16:colId xmlns:a16="http://schemas.microsoft.com/office/drawing/2014/main" val="194142600"/>
                    </a:ext>
                  </a:extLst>
                </a:gridCol>
              </a:tblGrid>
              <a:tr h="435064">
                <a:tc>
                  <a:txBody>
                    <a:bodyPr/>
                    <a:lstStyle/>
                    <a:p>
                      <a:pPr algn="l" fontAlgn="t"/>
                      <a:r>
                        <a:rPr lang="ru-RU" sz="1100" u="none" strike="noStrike" dirty="0">
                          <a:solidFill>
                            <a:srgbClr val="FF8200"/>
                          </a:solidFill>
                          <a:effectLst/>
                        </a:rPr>
                        <a:t>Низкие зарплаты</a:t>
                      </a:r>
                      <a:endParaRPr lang="ru-RU" sz="1100" b="1" i="0" u="none" strike="noStrike" dirty="0">
                        <a:solidFill>
                          <a:srgbClr val="FF82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ru-RU" sz="1600" b="1" u="none" strike="noStrike" dirty="0">
                          <a:solidFill>
                            <a:srgbClr val="FF8200"/>
                          </a:solidFill>
                          <a:effectLst/>
                        </a:rPr>
                        <a:t>22%</a:t>
                      </a:r>
                      <a:endParaRPr lang="ru-RU" sz="1600" b="1" i="0" u="none" strike="noStrike" dirty="0">
                        <a:solidFill>
                          <a:srgbClr val="FF82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0560974"/>
                  </a:ext>
                </a:extLst>
              </a:tr>
              <a:tr h="435064">
                <a:tc>
                  <a:txBody>
                    <a:bodyPr/>
                    <a:lstStyle/>
                    <a:p>
                      <a:pPr algn="l" fontAlgn="t"/>
                      <a:r>
                        <a:rPr lang="ru-RU" sz="1100" u="none" strike="noStrike" dirty="0">
                          <a:solidFill>
                            <a:srgbClr val="FF8200"/>
                          </a:solidFill>
                          <a:effectLst/>
                        </a:rPr>
                        <a:t>Рост цен, инфляция</a:t>
                      </a:r>
                      <a:endParaRPr lang="ru-RU" sz="1100" b="1" i="0" u="none" strike="noStrike" dirty="0">
                        <a:solidFill>
                          <a:srgbClr val="FF82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ru-RU" sz="1600" b="1" u="none" strike="noStrike" dirty="0">
                          <a:solidFill>
                            <a:srgbClr val="FF8200"/>
                          </a:solidFill>
                          <a:effectLst/>
                        </a:rPr>
                        <a:t>14%</a:t>
                      </a:r>
                      <a:endParaRPr lang="ru-RU" sz="1600" b="1" i="0" u="none" strike="noStrike" dirty="0">
                        <a:solidFill>
                          <a:srgbClr val="FF82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4675540"/>
                  </a:ext>
                </a:extLst>
              </a:tr>
              <a:tr h="435064">
                <a:tc>
                  <a:txBody>
                    <a:bodyPr/>
                    <a:lstStyle/>
                    <a:p>
                      <a:pPr algn="l" fontAlgn="t"/>
                      <a:r>
                        <a:rPr lang="ru-RU" sz="1100" u="none" strike="noStrike" dirty="0">
                          <a:effectLst/>
                        </a:rPr>
                        <a:t>Пенсионная реформа</a:t>
                      </a:r>
                      <a:endParaRPr lang="ru-RU" sz="1100" b="1" i="0" u="none" strike="noStrike" dirty="0">
                        <a:solidFill>
                          <a:srgbClr val="0000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ru-RU" sz="1600" b="1" u="none" strike="noStrike" dirty="0">
                          <a:solidFill>
                            <a:srgbClr val="FF8200"/>
                          </a:solidFill>
                          <a:effectLst/>
                        </a:rPr>
                        <a:t>12%</a:t>
                      </a:r>
                      <a:endParaRPr lang="ru-RU" sz="1600" b="1" i="0" u="none" strike="noStrike" dirty="0">
                        <a:solidFill>
                          <a:srgbClr val="FF82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4121602"/>
                  </a:ext>
                </a:extLst>
              </a:tr>
              <a:tr h="435064">
                <a:tc>
                  <a:txBody>
                    <a:bodyPr/>
                    <a:lstStyle/>
                    <a:p>
                      <a:pPr algn="l" fontAlgn="t"/>
                      <a:r>
                        <a:rPr lang="ru-RU" sz="1100" u="none" strike="noStrike" dirty="0">
                          <a:effectLst/>
                        </a:rPr>
                        <a:t>Коррупция</a:t>
                      </a:r>
                      <a:endParaRPr lang="ru-RU" sz="1100" b="1" i="0" u="none" strike="noStrike" dirty="0">
                        <a:solidFill>
                          <a:srgbClr val="0000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ru-RU" sz="1600" b="1" u="none" strike="noStrike" dirty="0">
                          <a:solidFill>
                            <a:srgbClr val="FF8200"/>
                          </a:solidFill>
                          <a:effectLst/>
                        </a:rPr>
                        <a:t>10%</a:t>
                      </a:r>
                      <a:endParaRPr lang="ru-RU" sz="1600" b="1" i="0" u="none" strike="noStrike" dirty="0">
                        <a:solidFill>
                          <a:srgbClr val="FF82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400021"/>
                  </a:ext>
                </a:extLst>
              </a:tr>
              <a:tr h="435064">
                <a:tc>
                  <a:txBody>
                    <a:bodyPr/>
                    <a:lstStyle/>
                    <a:p>
                      <a:pPr algn="l" fontAlgn="t"/>
                      <a:r>
                        <a:rPr lang="ru-RU" sz="1100" u="none" strike="noStrike" dirty="0">
                          <a:solidFill>
                            <a:schemeClr val="bg1">
                              <a:lumMod val="65000"/>
                            </a:schemeClr>
                          </a:solidFill>
                          <a:effectLst/>
                        </a:rPr>
                        <a:t>Качество медицинских услуг</a:t>
                      </a:r>
                      <a:endParaRPr lang="ru-RU" sz="1100" b="1" i="0" u="none" strike="noStrike" dirty="0">
                        <a:solidFill>
                          <a:schemeClr val="bg1">
                            <a:lumMod val="65000"/>
                          </a:schemeClr>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ru-RU" sz="1600" b="1" u="none" strike="noStrike" dirty="0">
                          <a:solidFill>
                            <a:srgbClr val="FF8200"/>
                          </a:solidFill>
                          <a:effectLst/>
                        </a:rPr>
                        <a:t>8%</a:t>
                      </a:r>
                      <a:endParaRPr lang="ru-RU" sz="1600" b="1" i="0" u="none" strike="noStrike" dirty="0">
                        <a:solidFill>
                          <a:srgbClr val="FF82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127707"/>
                  </a:ext>
                </a:extLst>
              </a:tr>
              <a:tr h="435064">
                <a:tc>
                  <a:txBody>
                    <a:bodyPr/>
                    <a:lstStyle/>
                    <a:p>
                      <a:pPr algn="l" fontAlgn="t"/>
                      <a:r>
                        <a:rPr lang="ru-RU" sz="1100" u="none" strike="noStrike" dirty="0">
                          <a:solidFill>
                            <a:schemeClr val="bg1">
                              <a:lumMod val="65000"/>
                            </a:schemeClr>
                          </a:solidFill>
                          <a:effectLst/>
                        </a:rPr>
                        <a:t>Недоступность / высокая стоимость медицинских услуг</a:t>
                      </a:r>
                      <a:endParaRPr lang="ru-RU" sz="1100" b="1" i="0" u="none" strike="noStrike" dirty="0">
                        <a:solidFill>
                          <a:schemeClr val="bg1">
                            <a:lumMod val="65000"/>
                          </a:schemeClr>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ru-RU" sz="1600" b="1" u="none" strike="noStrike" dirty="0">
                          <a:solidFill>
                            <a:srgbClr val="FF8200"/>
                          </a:solidFill>
                          <a:effectLst/>
                        </a:rPr>
                        <a:t>6%</a:t>
                      </a:r>
                      <a:endParaRPr lang="ru-RU" sz="1600" b="1" i="0" u="none" strike="noStrike" dirty="0">
                        <a:solidFill>
                          <a:srgbClr val="FF82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0944748"/>
                  </a:ext>
                </a:extLst>
              </a:tr>
              <a:tr h="435064">
                <a:tc>
                  <a:txBody>
                    <a:bodyPr/>
                    <a:lstStyle/>
                    <a:p>
                      <a:pPr algn="l" fontAlgn="t"/>
                      <a:r>
                        <a:rPr lang="ru-RU" sz="1100" u="none" strike="noStrike" dirty="0">
                          <a:effectLst/>
                        </a:rPr>
                        <a:t>Социальное расслоение населения</a:t>
                      </a:r>
                      <a:endParaRPr lang="ru-RU" sz="1100" b="1" i="0" u="none" strike="noStrike" dirty="0">
                        <a:solidFill>
                          <a:srgbClr val="0000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ru-RU" sz="1600" b="1" u="none" strike="noStrike" dirty="0">
                          <a:solidFill>
                            <a:srgbClr val="FF8200"/>
                          </a:solidFill>
                          <a:effectLst/>
                        </a:rPr>
                        <a:t>6%</a:t>
                      </a:r>
                      <a:endParaRPr lang="ru-RU" sz="1600" b="1" i="0" u="none" strike="noStrike" dirty="0">
                        <a:solidFill>
                          <a:srgbClr val="FF82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8312063"/>
                  </a:ext>
                </a:extLst>
              </a:tr>
              <a:tr h="435064">
                <a:tc>
                  <a:txBody>
                    <a:bodyPr/>
                    <a:lstStyle/>
                    <a:p>
                      <a:pPr algn="l" fontAlgn="t"/>
                      <a:r>
                        <a:rPr lang="ru-RU" sz="1100" u="none" strike="noStrike" dirty="0">
                          <a:effectLst/>
                        </a:rPr>
                        <a:t>Проблемы ЖКХ</a:t>
                      </a:r>
                      <a:endParaRPr lang="ru-RU" sz="1100" b="1" i="0" u="none" strike="noStrike" dirty="0">
                        <a:solidFill>
                          <a:srgbClr val="0000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ru-RU" sz="1600" b="1" u="none" strike="noStrike" dirty="0">
                          <a:solidFill>
                            <a:srgbClr val="FF8200"/>
                          </a:solidFill>
                          <a:effectLst/>
                        </a:rPr>
                        <a:t>5%</a:t>
                      </a:r>
                      <a:endParaRPr lang="ru-RU" sz="1600" b="1" i="0" u="none" strike="noStrike" dirty="0">
                        <a:solidFill>
                          <a:srgbClr val="FF82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0906330"/>
                  </a:ext>
                </a:extLst>
              </a:tr>
              <a:tr h="435064">
                <a:tc>
                  <a:txBody>
                    <a:bodyPr/>
                    <a:lstStyle/>
                    <a:p>
                      <a:pPr algn="l" fontAlgn="t"/>
                      <a:r>
                        <a:rPr lang="ru-RU" sz="1100" u="none" strike="noStrike" dirty="0">
                          <a:solidFill>
                            <a:schemeClr val="bg1">
                              <a:lumMod val="65000"/>
                            </a:schemeClr>
                          </a:solidFill>
                          <a:effectLst/>
                        </a:rPr>
                        <a:t>Кризис в экономике</a:t>
                      </a:r>
                      <a:endParaRPr lang="ru-RU" sz="1100" b="1" i="0" u="none" strike="noStrike" dirty="0">
                        <a:solidFill>
                          <a:schemeClr val="bg1">
                            <a:lumMod val="65000"/>
                          </a:schemeClr>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ru-RU" sz="1600" b="1" u="none" strike="noStrike" dirty="0">
                          <a:solidFill>
                            <a:srgbClr val="FF8200"/>
                          </a:solidFill>
                          <a:effectLst/>
                        </a:rPr>
                        <a:t>4%</a:t>
                      </a:r>
                      <a:endParaRPr lang="ru-RU" sz="1600" b="1" i="0" u="none" strike="noStrike" dirty="0">
                        <a:solidFill>
                          <a:srgbClr val="FF82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3213613"/>
                  </a:ext>
                </a:extLst>
              </a:tr>
              <a:tr h="435064">
                <a:tc>
                  <a:txBody>
                    <a:bodyPr/>
                    <a:lstStyle/>
                    <a:p>
                      <a:pPr algn="l" fontAlgn="t"/>
                      <a:r>
                        <a:rPr lang="ru-RU" sz="1100" u="none" strike="noStrike" dirty="0">
                          <a:solidFill>
                            <a:schemeClr val="bg1">
                              <a:lumMod val="65000"/>
                            </a:schemeClr>
                          </a:solidFill>
                          <a:effectLst/>
                        </a:rPr>
                        <a:t>Рост безработицы</a:t>
                      </a:r>
                      <a:endParaRPr lang="ru-RU" sz="1100" b="1" i="0" u="none" strike="noStrike" dirty="0">
                        <a:solidFill>
                          <a:schemeClr val="bg1">
                            <a:lumMod val="65000"/>
                          </a:schemeClr>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ru-RU" sz="1600" b="1" u="none" strike="noStrike" dirty="0">
                          <a:solidFill>
                            <a:srgbClr val="FF8200"/>
                          </a:solidFill>
                          <a:effectLst/>
                        </a:rPr>
                        <a:t>4%</a:t>
                      </a:r>
                      <a:endParaRPr lang="ru-RU" sz="1600" b="1" i="0" u="none" strike="noStrike" dirty="0">
                        <a:solidFill>
                          <a:srgbClr val="FF82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3326969"/>
                  </a:ext>
                </a:extLst>
              </a:tr>
            </a:tbl>
          </a:graphicData>
        </a:graphic>
      </p:graphicFrame>
      <p:pic>
        <p:nvPicPr>
          <p:cNvPr id="35" name="Рисунок 34">
            <a:extLst>
              <a:ext uri="{FF2B5EF4-FFF2-40B4-BE49-F238E27FC236}">
                <a16:creationId xmlns:a16="http://schemas.microsoft.com/office/drawing/2014/main" id="{B6A24609-BCB8-4090-9C32-5957B9DDC3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8135" y="1834233"/>
            <a:ext cx="416255" cy="416255"/>
          </a:xfrm>
          <a:prstGeom prst="rect">
            <a:avLst/>
          </a:prstGeom>
        </p:spPr>
      </p:pic>
      <p:pic>
        <p:nvPicPr>
          <p:cNvPr id="36" name="Рисунок 35">
            <a:extLst>
              <a:ext uri="{FF2B5EF4-FFF2-40B4-BE49-F238E27FC236}">
                <a16:creationId xmlns:a16="http://schemas.microsoft.com/office/drawing/2014/main" id="{A1D3F1BE-55D2-44A1-ABC7-5D8435B03E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7462" y="2250488"/>
            <a:ext cx="417600" cy="417600"/>
          </a:xfrm>
          <a:prstGeom prst="rect">
            <a:avLst/>
          </a:prstGeom>
        </p:spPr>
      </p:pic>
      <p:pic>
        <p:nvPicPr>
          <p:cNvPr id="37" name="Рисунок 36">
            <a:extLst>
              <a:ext uri="{FF2B5EF4-FFF2-40B4-BE49-F238E27FC236}">
                <a16:creationId xmlns:a16="http://schemas.microsoft.com/office/drawing/2014/main" id="{69686C26-EF15-4C5F-9EBF-43CB52EE0F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7462" y="2704387"/>
            <a:ext cx="417600" cy="417600"/>
          </a:xfrm>
          <a:prstGeom prst="rect">
            <a:avLst/>
          </a:prstGeom>
        </p:spPr>
      </p:pic>
      <p:pic>
        <p:nvPicPr>
          <p:cNvPr id="38" name="Рисунок 37">
            <a:extLst>
              <a:ext uri="{FF2B5EF4-FFF2-40B4-BE49-F238E27FC236}">
                <a16:creationId xmlns:a16="http://schemas.microsoft.com/office/drawing/2014/main" id="{EC484CFC-BF2F-4667-8418-51FCA94E48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7462" y="3147998"/>
            <a:ext cx="417600" cy="417600"/>
          </a:xfrm>
          <a:prstGeom prst="rect">
            <a:avLst/>
          </a:prstGeom>
        </p:spPr>
      </p:pic>
      <p:pic>
        <p:nvPicPr>
          <p:cNvPr id="39" name="Рисунок 38">
            <a:extLst>
              <a:ext uri="{FF2B5EF4-FFF2-40B4-BE49-F238E27FC236}">
                <a16:creationId xmlns:a16="http://schemas.microsoft.com/office/drawing/2014/main" id="{2816AC09-89C6-4472-BC03-00E02951B1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57462" y="3613083"/>
            <a:ext cx="417600" cy="417600"/>
          </a:xfrm>
          <a:prstGeom prst="rect">
            <a:avLst/>
          </a:prstGeom>
        </p:spPr>
      </p:pic>
      <p:pic>
        <p:nvPicPr>
          <p:cNvPr id="40" name="Рисунок 39">
            <a:extLst>
              <a:ext uri="{FF2B5EF4-FFF2-40B4-BE49-F238E27FC236}">
                <a16:creationId xmlns:a16="http://schemas.microsoft.com/office/drawing/2014/main" id="{EAF8FA7D-FE5F-4A82-BB7D-AA0B4B7FE3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57462" y="4032592"/>
            <a:ext cx="417600" cy="417600"/>
          </a:xfrm>
          <a:prstGeom prst="rect">
            <a:avLst/>
          </a:prstGeom>
        </p:spPr>
      </p:pic>
      <p:pic>
        <p:nvPicPr>
          <p:cNvPr id="41" name="Рисунок 40">
            <a:extLst>
              <a:ext uri="{FF2B5EF4-FFF2-40B4-BE49-F238E27FC236}">
                <a16:creationId xmlns:a16="http://schemas.microsoft.com/office/drawing/2014/main" id="{E993BA2B-8A87-4BE5-83E0-F67A8E295B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57462" y="4496944"/>
            <a:ext cx="417600" cy="417600"/>
          </a:xfrm>
          <a:prstGeom prst="rect">
            <a:avLst/>
          </a:prstGeom>
        </p:spPr>
      </p:pic>
      <p:pic>
        <p:nvPicPr>
          <p:cNvPr id="42" name="Рисунок 41">
            <a:extLst>
              <a:ext uri="{FF2B5EF4-FFF2-40B4-BE49-F238E27FC236}">
                <a16:creationId xmlns:a16="http://schemas.microsoft.com/office/drawing/2014/main" id="{CDBCFFCC-B5FF-4DCC-80F7-8AECD013B2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57462" y="4941719"/>
            <a:ext cx="417600" cy="417600"/>
          </a:xfrm>
          <a:prstGeom prst="rect">
            <a:avLst/>
          </a:prstGeom>
        </p:spPr>
      </p:pic>
      <p:pic>
        <p:nvPicPr>
          <p:cNvPr id="43" name="Рисунок 42">
            <a:extLst>
              <a:ext uri="{FF2B5EF4-FFF2-40B4-BE49-F238E27FC236}">
                <a16:creationId xmlns:a16="http://schemas.microsoft.com/office/drawing/2014/main" id="{8B06E9EA-B9A1-4E38-8A49-BE204EE415C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57462" y="5360797"/>
            <a:ext cx="417600" cy="417600"/>
          </a:xfrm>
          <a:prstGeom prst="rect">
            <a:avLst/>
          </a:prstGeom>
        </p:spPr>
      </p:pic>
      <p:pic>
        <p:nvPicPr>
          <p:cNvPr id="44" name="Рисунок 43">
            <a:extLst>
              <a:ext uri="{FF2B5EF4-FFF2-40B4-BE49-F238E27FC236}">
                <a16:creationId xmlns:a16="http://schemas.microsoft.com/office/drawing/2014/main" id="{49231463-2408-4BE8-8ADB-EDF7B30A78C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57462" y="5785858"/>
            <a:ext cx="417600" cy="417600"/>
          </a:xfrm>
          <a:prstGeom prst="rect">
            <a:avLst/>
          </a:prstGeom>
        </p:spPr>
      </p:pic>
      <p:sp>
        <p:nvSpPr>
          <p:cNvPr id="54" name="TextBox 53">
            <a:extLst>
              <a:ext uri="{FF2B5EF4-FFF2-40B4-BE49-F238E27FC236}">
                <a16:creationId xmlns:a16="http://schemas.microsoft.com/office/drawing/2014/main" id="{9EF3FB80-4B64-4B7C-A4A3-D9A96CA42E1A}"/>
              </a:ext>
            </a:extLst>
          </p:cNvPr>
          <p:cNvSpPr txBox="1"/>
          <p:nvPr/>
        </p:nvSpPr>
        <p:spPr>
          <a:xfrm>
            <a:off x="176593" y="1233065"/>
            <a:ext cx="3137800" cy="307777"/>
          </a:xfrm>
          <a:prstGeom prst="rect">
            <a:avLst/>
          </a:prstGeom>
          <a:noFill/>
        </p:spPr>
        <p:txBody>
          <a:bodyPr wrap="square" rtlCol="0">
            <a:spAutoFit/>
          </a:bodyPr>
          <a:lstStyle/>
          <a:p>
            <a:pPr algn="ctr"/>
            <a:r>
              <a:rPr lang="ru-RU" sz="1400" b="1" dirty="0"/>
              <a:t>Уверенность в будущем </a:t>
            </a:r>
          </a:p>
        </p:txBody>
      </p:sp>
      <p:sp>
        <p:nvSpPr>
          <p:cNvPr id="55" name="TextBox 54">
            <a:extLst>
              <a:ext uri="{FF2B5EF4-FFF2-40B4-BE49-F238E27FC236}">
                <a16:creationId xmlns:a16="http://schemas.microsoft.com/office/drawing/2014/main" id="{7C076E77-5266-4F4E-AB4D-AB2F2AADC2DE}"/>
              </a:ext>
            </a:extLst>
          </p:cNvPr>
          <p:cNvSpPr txBox="1"/>
          <p:nvPr/>
        </p:nvSpPr>
        <p:spPr>
          <a:xfrm>
            <a:off x="3528767" y="1214641"/>
            <a:ext cx="3137800" cy="307777"/>
          </a:xfrm>
          <a:prstGeom prst="rect">
            <a:avLst/>
          </a:prstGeom>
          <a:noFill/>
        </p:spPr>
        <p:txBody>
          <a:bodyPr wrap="square" rtlCol="0">
            <a:spAutoFit/>
          </a:bodyPr>
          <a:lstStyle/>
          <a:p>
            <a:pPr algn="ctr"/>
            <a:r>
              <a:rPr lang="ru-RU" sz="1400" b="1" dirty="0"/>
              <a:t>Уровень счастья россиян</a:t>
            </a:r>
          </a:p>
        </p:txBody>
      </p:sp>
      <p:cxnSp>
        <p:nvCxnSpPr>
          <p:cNvPr id="57" name="Прямая соединительная линия 56">
            <a:extLst>
              <a:ext uri="{FF2B5EF4-FFF2-40B4-BE49-F238E27FC236}">
                <a16:creationId xmlns:a16="http://schemas.microsoft.com/office/drawing/2014/main" id="{03CDDBD1-3E30-4A54-AE19-F21204506597}"/>
              </a:ext>
            </a:extLst>
          </p:cNvPr>
          <p:cNvCxnSpPr>
            <a:cxnSpLocks/>
            <a:stCxn id="20" idx="2"/>
          </p:cNvCxnSpPr>
          <p:nvPr/>
        </p:nvCxnSpPr>
        <p:spPr>
          <a:xfrm>
            <a:off x="4652767" y="3092858"/>
            <a:ext cx="0" cy="578799"/>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a:extLst>
              <a:ext uri="{FF2B5EF4-FFF2-40B4-BE49-F238E27FC236}">
                <a16:creationId xmlns:a16="http://schemas.microsoft.com/office/drawing/2014/main" id="{1F4D5528-F75D-442F-9523-92A0FCA4D863}"/>
              </a:ext>
            </a:extLst>
          </p:cNvPr>
          <p:cNvCxnSpPr>
            <a:cxnSpLocks/>
          </p:cNvCxnSpPr>
          <p:nvPr/>
        </p:nvCxnSpPr>
        <p:spPr>
          <a:xfrm>
            <a:off x="6031280" y="3092858"/>
            <a:ext cx="0" cy="578799"/>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FAFBCC1-AC7C-466E-B689-7347329EE4FA}"/>
              </a:ext>
            </a:extLst>
          </p:cNvPr>
          <p:cNvSpPr txBox="1"/>
          <p:nvPr/>
        </p:nvSpPr>
        <p:spPr>
          <a:xfrm>
            <a:off x="6880941" y="1173809"/>
            <a:ext cx="4792896" cy="523220"/>
          </a:xfrm>
          <a:prstGeom prst="rect">
            <a:avLst/>
          </a:prstGeom>
          <a:noFill/>
        </p:spPr>
        <p:txBody>
          <a:bodyPr wrap="square" rtlCol="0">
            <a:spAutoFit/>
          </a:bodyPr>
          <a:lstStyle/>
          <a:p>
            <a:pPr algn="ctr"/>
            <a:r>
              <a:rPr lang="ru-RU" sz="1400" b="1" dirty="0"/>
              <a:t>ТОП тем, которые наиболее заботили/беспокоили россиян в феврале 2020</a:t>
            </a:r>
          </a:p>
        </p:txBody>
      </p:sp>
    </p:spTree>
    <p:extLst>
      <p:ext uri="{BB962C8B-B14F-4D97-AF65-F5344CB8AC3E}">
        <p14:creationId xmlns:p14="http://schemas.microsoft.com/office/powerpoint/2010/main" val="1385199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4C494D8-7407-4B1F-8E67-7AC9A935D100}"/>
              </a:ext>
            </a:extLst>
          </p:cNvPr>
          <p:cNvSpPr/>
          <p:nvPr/>
        </p:nvSpPr>
        <p:spPr>
          <a:xfrm>
            <a:off x="193966" y="301109"/>
            <a:ext cx="11736097" cy="523220"/>
          </a:xfrm>
          <a:prstGeom prst="rect">
            <a:avLst/>
          </a:prstGeom>
        </p:spPr>
        <p:txBody>
          <a:bodyPr wrap="square">
            <a:spAutoFit/>
          </a:bodyPr>
          <a:lstStyle/>
          <a:p>
            <a:r>
              <a:rPr lang="ru-RU" sz="2800" b="1" dirty="0">
                <a:latin typeface="Arial" panose="020B0604020202020204" pitchFamily="34" charset="0"/>
                <a:cs typeface="Arial" panose="020B0604020202020204" pitchFamily="34" charset="0"/>
              </a:rPr>
              <a:t>Новый триггер кризиса:</a:t>
            </a:r>
          </a:p>
        </p:txBody>
      </p:sp>
      <p:sp>
        <p:nvSpPr>
          <p:cNvPr id="30" name="TextBox 29">
            <a:extLst>
              <a:ext uri="{FF2B5EF4-FFF2-40B4-BE49-F238E27FC236}">
                <a16:creationId xmlns:a16="http://schemas.microsoft.com/office/drawing/2014/main" id="{D4AA65AD-2513-4D1E-BE07-A5C736C13E58}"/>
              </a:ext>
            </a:extLst>
          </p:cNvPr>
          <p:cNvSpPr txBox="1"/>
          <p:nvPr/>
        </p:nvSpPr>
        <p:spPr>
          <a:xfrm>
            <a:off x="1042132" y="6413655"/>
            <a:ext cx="4786802" cy="246221"/>
          </a:xfrm>
          <a:prstGeom prst="rect">
            <a:avLst/>
          </a:prstGeom>
          <a:noFill/>
        </p:spPr>
        <p:txBody>
          <a:bodyPr wrap="square" rtlCol="0">
            <a:spAutoFit/>
          </a:bodyPr>
          <a:lstStyle/>
          <a:p>
            <a:r>
              <a:rPr lang="en-US" sz="1000" dirty="0">
                <a:solidFill>
                  <a:prstClr val="black"/>
                </a:solidFill>
                <a:latin typeface="Arial"/>
              </a:rPr>
              <a:t>Yandex.ru</a:t>
            </a:r>
            <a:endParaRPr lang="ru-RU" sz="1000" dirty="0">
              <a:solidFill>
                <a:prstClr val="black"/>
              </a:solidFill>
              <a:latin typeface="Arial"/>
            </a:endParaRPr>
          </a:p>
        </p:txBody>
      </p:sp>
      <p:pic>
        <p:nvPicPr>
          <p:cNvPr id="19" name="Рисунок 18">
            <a:extLst>
              <a:ext uri="{FF2B5EF4-FFF2-40B4-BE49-F238E27FC236}">
                <a16:creationId xmlns:a16="http://schemas.microsoft.com/office/drawing/2014/main" id="{EC1A76D8-B57A-4742-BE9D-3324CC303B08}"/>
              </a:ext>
            </a:extLst>
          </p:cNvPr>
          <p:cNvPicPr>
            <a:picLocks noChangeAspect="1"/>
          </p:cNvPicPr>
          <p:nvPr/>
        </p:nvPicPr>
        <p:blipFill>
          <a:blip r:embed="rId3"/>
          <a:stretch>
            <a:fillRect/>
          </a:stretch>
        </p:blipFill>
        <p:spPr>
          <a:xfrm>
            <a:off x="424791" y="1784922"/>
            <a:ext cx="7956452" cy="4147573"/>
          </a:xfrm>
          <a:prstGeom prst="rect">
            <a:avLst/>
          </a:prstGeom>
        </p:spPr>
      </p:pic>
      <p:sp>
        <p:nvSpPr>
          <p:cNvPr id="6" name="TextBox 5">
            <a:extLst>
              <a:ext uri="{FF2B5EF4-FFF2-40B4-BE49-F238E27FC236}">
                <a16:creationId xmlns:a16="http://schemas.microsoft.com/office/drawing/2014/main" id="{903A475E-D00B-4842-B17C-6524F79170D2}"/>
              </a:ext>
            </a:extLst>
          </p:cNvPr>
          <p:cNvSpPr txBox="1"/>
          <p:nvPr/>
        </p:nvSpPr>
        <p:spPr bwMode="gray">
          <a:xfrm>
            <a:off x="8803276" y="1744027"/>
            <a:ext cx="2633518" cy="3880595"/>
          </a:xfrm>
          <a:prstGeom prst="rect">
            <a:avLst/>
          </a:prstGeom>
          <a:noFill/>
        </p:spPr>
        <p:txBody>
          <a:bodyPr wrap="square" lIns="0" tIns="0" rIns="0" bIns="0" rtlCol="0">
            <a:noAutofit/>
          </a:bodyPr>
          <a:lstStyle/>
          <a:p>
            <a:r>
              <a:rPr lang="en-US" sz="3800" b="1" dirty="0">
                <a:solidFill>
                  <a:srgbClr val="FF0000"/>
                </a:solidFill>
                <a:latin typeface="Arial" panose="020B0604020202020204" pitchFamily="34" charset="0"/>
                <a:cs typeface="Arial" panose="020B0604020202020204" pitchFamily="34" charset="0"/>
              </a:rPr>
              <a:t>~2,</a:t>
            </a:r>
            <a:r>
              <a:rPr lang="ru-RU" sz="3800" b="1" dirty="0">
                <a:solidFill>
                  <a:srgbClr val="FF0000"/>
                </a:solidFill>
                <a:latin typeface="Arial" panose="020B0604020202020204" pitchFamily="34" charset="0"/>
                <a:cs typeface="Arial" panose="020B0604020202020204" pitchFamily="34" charset="0"/>
              </a:rPr>
              <a:t>5</a:t>
            </a:r>
            <a:r>
              <a:rPr lang="en-US" sz="3800" b="1" dirty="0">
                <a:solidFill>
                  <a:srgbClr val="FF0000"/>
                </a:solidFill>
                <a:latin typeface="Arial" panose="020B0604020202020204" pitchFamily="34" charset="0"/>
                <a:cs typeface="Arial" panose="020B0604020202020204" pitchFamily="34" charset="0"/>
              </a:rPr>
              <a:t> </a:t>
            </a:r>
            <a:r>
              <a:rPr lang="ru-RU" sz="3800" b="1" dirty="0">
                <a:solidFill>
                  <a:srgbClr val="FF0000"/>
                </a:solidFill>
                <a:latin typeface="Arial" panose="020B0604020202020204" pitchFamily="34" charset="0"/>
                <a:cs typeface="Arial" panose="020B0604020202020204" pitchFamily="34" charset="0"/>
              </a:rPr>
              <a:t>млн</a:t>
            </a:r>
            <a:endParaRPr lang="en-US" sz="3800" b="1" dirty="0">
              <a:solidFill>
                <a:srgbClr val="FF0000"/>
              </a:solidFill>
              <a:latin typeface="Arial" panose="020B0604020202020204" pitchFamily="34" charset="0"/>
              <a:cs typeface="Arial" panose="020B0604020202020204" pitchFamily="34" charset="0"/>
            </a:endParaRPr>
          </a:p>
          <a:p>
            <a:r>
              <a:rPr lang="ru-RU" dirty="0"/>
              <a:t>зараженных</a:t>
            </a:r>
            <a:endParaRPr lang="en-US" dirty="0"/>
          </a:p>
          <a:p>
            <a:endParaRPr lang="en-US" dirty="0"/>
          </a:p>
          <a:p>
            <a:endParaRPr lang="en-US" dirty="0">
              <a:latin typeface="Arial" panose="020B0604020202020204" pitchFamily="34" charset="0"/>
              <a:cs typeface="Arial" panose="020B0604020202020204" pitchFamily="34" charset="0"/>
            </a:endParaRPr>
          </a:p>
          <a:p>
            <a:r>
              <a:rPr lang="en-US" sz="3800" b="1" dirty="0">
                <a:latin typeface="Arial" panose="020B0604020202020204" pitchFamily="34" charset="0"/>
                <a:cs typeface="Arial" panose="020B0604020202020204" pitchFamily="34" charset="0"/>
              </a:rPr>
              <a:t>~</a:t>
            </a:r>
            <a:r>
              <a:rPr lang="ru-RU" sz="3800" b="1" dirty="0">
                <a:latin typeface="Arial" panose="020B0604020202020204" pitchFamily="34" charset="0"/>
                <a:cs typeface="Arial" panose="020B0604020202020204" pitchFamily="34" charset="0"/>
              </a:rPr>
              <a:t>150</a:t>
            </a:r>
            <a:r>
              <a:rPr lang="en-US" sz="3800" b="1" dirty="0">
                <a:latin typeface="Arial" panose="020B0604020202020204" pitchFamily="34" charset="0"/>
                <a:cs typeface="Arial" panose="020B0604020202020204" pitchFamily="34" charset="0"/>
              </a:rPr>
              <a:t> </a:t>
            </a:r>
            <a:r>
              <a:rPr lang="ru-RU" sz="3800" b="1" dirty="0" err="1">
                <a:latin typeface="Arial" panose="020B0604020202020204" pitchFamily="34" charset="0"/>
                <a:cs typeface="Arial" panose="020B0604020202020204" pitchFamily="34" charset="0"/>
              </a:rPr>
              <a:t>тыс</a:t>
            </a:r>
            <a:endParaRPr lang="en-US" sz="3800" b="1" dirty="0">
              <a:latin typeface="Arial" panose="020B0604020202020204" pitchFamily="34" charset="0"/>
              <a:cs typeface="Arial" panose="020B0604020202020204" pitchFamily="34" charset="0"/>
            </a:endParaRPr>
          </a:p>
          <a:p>
            <a:r>
              <a:rPr lang="ru-RU" dirty="0"/>
              <a:t>погибших</a:t>
            </a:r>
            <a:endParaRPr lang="en-US" dirty="0"/>
          </a:p>
          <a:p>
            <a:endParaRPr lang="en-US" dirty="0"/>
          </a:p>
          <a:p>
            <a:endParaRPr lang="en-US" dirty="0"/>
          </a:p>
          <a:p>
            <a:r>
              <a:rPr lang="en-US" sz="3800" b="1" dirty="0">
                <a:solidFill>
                  <a:srgbClr val="70AD47"/>
                </a:solidFill>
                <a:latin typeface="Arial" panose="020B0604020202020204" pitchFamily="34" charset="0"/>
                <a:cs typeface="Arial" panose="020B0604020202020204" pitchFamily="34" charset="0"/>
              </a:rPr>
              <a:t>~</a:t>
            </a:r>
            <a:r>
              <a:rPr lang="ru-RU" sz="3800" b="1" dirty="0">
                <a:solidFill>
                  <a:srgbClr val="70AD47"/>
                </a:solidFill>
                <a:latin typeface="Arial" panose="020B0604020202020204" pitchFamily="34" charset="0"/>
                <a:cs typeface="Arial" panose="020B0604020202020204" pitchFamily="34" charset="0"/>
              </a:rPr>
              <a:t>600 </a:t>
            </a:r>
            <a:r>
              <a:rPr lang="ru-RU" sz="3800" b="1" dirty="0" err="1">
                <a:solidFill>
                  <a:srgbClr val="70AD47"/>
                </a:solidFill>
                <a:latin typeface="Arial" panose="020B0604020202020204" pitchFamily="34" charset="0"/>
                <a:cs typeface="Arial" panose="020B0604020202020204" pitchFamily="34" charset="0"/>
              </a:rPr>
              <a:t>тыс</a:t>
            </a:r>
            <a:endParaRPr lang="en-US" sz="3800" b="1" dirty="0">
              <a:solidFill>
                <a:srgbClr val="70AD47"/>
              </a:solidFill>
              <a:latin typeface="Arial" panose="020B0604020202020204" pitchFamily="34" charset="0"/>
              <a:cs typeface="Arial" panose="020B0604020202020204" pitchFamily="34" charset="0"/>
            </a:endParaRPr>
          </a:p>
          <a:p>
            <a:r>
              <a:rPr lang="ru-RU" dirty="0"/>
              <a:t>выздоровевших</a:t>
            </a:r>
          </a:p>
        </p:txBody>
      </p:sp>
    </p:spTree>
    <p:extLst>
      <p:ext uri="{BB962C8B-B14F-4D97-AF65-F5344CB8AC3E}">
        <p14:creationId xmlns:p14="http://schemas.microsoft.com/office/powerpoint/2010/main" val="108847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4C494D8-7407-4B1F-8E67-7AC9A935D100}"/>
              </a:ext>
            </a:extLst>
          </p:cNvPr>
          <p:cNvSpPr/>
          <p:nvPr/>
        </p:nvSpPr>
        <p:spPr>
          <a:xfrm>
            <a:off x="193966" y="301109"/>
            <a:ext cx="11736097" cy="523220"/>
          </a:xfrm>
          <a:prstGeom prst="rect">
            <a:avLst/>
          </a:prstGeom>
        </p:spPr>
        <p:txBody>
          <a:bodyPr wrap="square">
            <a:spAutoFit/>
          </a:bodyPr>
          <a:lstStyle/>
          <a:p>
            <a:r>
              <a:rPr lang="ru-RU" sz="2800" b="1"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ru-RU" sz="2800" b="1" dirty="0">
                <a:latin typeface="Arial" panose="020B0604020202020204" pitchFamily="34" charset="0"/>
                <a:cs typeface="Arial" panose="020B0604020202020204" pitchFamily="34" charset="0"/>
              </a:rPr>
              <a:t>В тоже время людей очень беспокоит</a:t>
            </a:r>
          </a:p>
        </p:txBody>
      </p:sp>
      <p:sp>
        <p:nvSpPr>
          <p:cNvPr id="30" name="TextBox 29">
            <a:extLst>
              <a:ext uri="{FF2B5EF4-FFF2-40B4-BE49-F238E27FC236}">
                <a16:creationId xmlns:a16="http://schemas.microsoft.com/office/drawing/2014/main" id="{D4AA65AD-2513-4D1E-BE07-A5C736C13E58}"/>
              </a:ext>
            </a:extLst>
          </p:cNvPr>
          <p:cNvSpPr txBox="1"/>
          <p:nvPr/>
        </p:nvSpPr>
        <p:spPr>
          <a:xfrm>
            <a:off x="1042132" y="6413655"/>
            <a:ext cx="4786802" cy="246221"/>
          </a:xfrm>
          <a:prstGeom prst="rect">
            <a:avLst/>
          </a:prstGeom>
          <a:noFill/>
        </p:spPr>
        <p:txBody>
          <a:bodyPr wrap="square" rtlCol="0">
            <a:spAutoFit/>
          </a:bodyPr>
          <a:lstStyle/>
          <a:p>
            <a:r>
              <a:rPr lang="en-US" sz="1000" dirty="0">
                <a:solidFill>
                  <a:prstClr val="black"/>
                </a:solidFill>
                <a:latin typeface="Arial"/>
              </a:rPr>
              <a:t>Romir Scan Panel . </a:t>
            </a:r>
            <a:r>
              <a:rPr lang="ru-RU" sz="1000" dirty="0">
                <a:solidFill>
                  <a:prstClr val="black"/>
                </a:solidFill>
                <a:latin typeface="Arial"/>
              </a:rPr>
              <a:t>Опрос . Март 2020</a:t>
            </a:r>
          </a:p>
        </p:txBody>
      </p:sp>
      <p:sp>
        <p:nvSpPr>
          <p:cNvPr id="16" name="TextBox 15">
            <a:extLst>
              <a:ext uri="{FF2B5EF4-FFF2-40B4-BE49-F238E27FC236}">
                <a16:creationId xmlns:a16="http://schemas.microsoft.com/office/drawing/2014/main" id="{889B8C12-0025-4033-9421-C9603096DAE4}"/>
              </a:ext>
            </a:extLst>
          </p:cNvPr>
          <p:cNvSpPr txBox="1"/>
          <p:nvPr/>
        </p:nvSpPr>
        <p:spPr>
          <a:xfrm>
            <a:off x="1219731" y="3906860"/>
            <a:ext cx="2124000" cy="523220"/>
          </a:xfrm>
          <a:prstGeom prst="rect">
            <a:avLst/>
          </a:prstGeom>
          <a:noFill/>
        </p:spPr>
        <p:txBody>
          <a:bodyPr wrap="square" rtlCol="0">
            <a:spAutoFit/>
          </a:bodyPr>
          <a:lstStyle/>
          <a:p>
            <a:pPr algn="ctr">
              <a:defRPr/>
            </a:pPr>
            <a:r>
              <a:rPr lang="ru-RU" sz="2800" b="1" dirty="0">
                <a:solidFill>
                  <a:prstClr val="black"/>
                </a:solidFill>
                <a:latin typeface="Arial" panose="020B0604020202020204" pitchFamily="34" charset="0"/>
                <a:cs typeface="Arial" panose="020B0604020202020204" pitchFamily="34" charset="0"/>
              </a:rPr>
              <a:t>Здоровье</a:t>
            </a:r>
          </a:p>
        </p:txBody>
      </p:sp>
      <p:sp>
        <p:nvSpPr>
          <p:cNvPr id="17" name="TextBox 16">
            <a:extLst>
              <a:ext uri="{FF2B5EF4-FFF2-40B4-BE49-F238E27FC236}">
                <a16:creationId xmlns:a16="http://schemas.microsoft.com/office/drawing/2014/main" id="{98F93E86-AE11-4F95-ACE1-4DFF81231C87}"/>
              </a:ext>
            </a:extLst>
          </p:cNvPr>
          <p:cNvSpPr txBox="1"/>
          <p:nvPr/>
        </p:nvSpPr>
        <p:spPr>
          <a:xfrm>
            <a:off x="4720255" y="3906860"/>
            <a:ext cx="2671040" cy="1384995"/>
          </a:xfrm>
          <a:prstGeom prst="rect">
            <a:avLst/>
          </a:prstGeom>
          <a:noFill/>
        </p:spPr>
        <p:txBody>
          <a:bodyPr wrap="square" rtlCol="0">
            <a:spAutoFit/>
          </a:bodyPr>
          <a:lstStyle/>
          <a:p>
            <a:pPr algn="ctr">
              <a:defRPr/>
            </a:pPr>
            <a:r>
              <a:rPr lang="ru-RU" sz="2800" b="1" dirty="0">
                <a:solidFill>
                  <a:prstClr val="black"/>
                </a:solidFill>
                <a:latin typeface="Arial" panose="020B0604020202020204" pitchFamily="34" charset="0"/>
                <a:cs typeface="Arial" panose="020B0604020202020204" pitchFamily="34" charset="0"/>
              </a:rPr>
              <a:t>Финансовые возможности\Рост цен </a:t>
            </a:r>
          </a:p>
        </p:txBody>
      </p:sp>
      <p:sp>
        <p:nvSpPr>
          <p:cNvPr id="18" name="TextBox 17">
            <a:extLst>
              <a:ext uri="{FF2B5EF4-FFF2-40B4-BE49-F238E27FC236}">
                <a16:creationId xmlns:a16="http://schemas.microsoft.com/office/drawing/2014/main" id="{7C876E9A-B116-4FC0-880E-F7EFA70B10D0}"/>
              </a:ext>
            </a:extLst>
          </p:cNvPr>
          <p:cNvSpPr txBox="1"/>
          <p:nvPr/>
        </p:nvSpPr>
        <p:spPr>
          <a:xfrm>
            <a:off x="8474489" y="3999425"/>
            <a:ext cx="2671040" cy="523220"/>
          </a:xfrm>
          <a:prstGeom prst="rect">
            <a:avLst/>
          </a:prstGeom>
          <a:noFill/>
        </p:spPr>
        <p:txBody>
          <a:bodyPr wrap="square" rtlCol="0">
            <a:spAutoFit/>
          </a:bodyPr>
          <a:lstStyle/>
          <a:p>
            <a:pPr algn="ctr">
              <a:defRPr/>
            </a:pPr>
            <a:r>
              <a:rPr lang="ru-RU" sz="2800" b="1" dirty="0">
                <a:solidFill>
                  <a:prstClr val="black"/>
                </a:solidFill>
                <a:latin typeface="Arial" panose="020B0604020202020204" pitchFamily="34" charset="0"/>
                <a:cs typeface="Arial" panose="020B0604020202020204" pitchFamily="34" charset="0"/>
              </a:rPr>
              <a:t>Безопасность </a:t>
            </a:r>
          </a:p>
        </p:txBody>
      </p:sp>
      <p:pic>
        <p:nvPicPr>
          <p:cNvPr id="19" name="Рисунок 18">
            <a:extLst>
              <a:ext uri="{FF2B5EF4-FFF2-40B4-BE49-F238E27FC236}">
                <a16:creationId xmlns:a16="http://schemas.microsoft.com/office/drawing/2014/main" id="{8F14A040-4218-4E14-8CB0-A3190409D6B0}"/>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17674"/>
          <a:stretch/>
        </p:blipFill>
        <p:spPr>
          <a:xfrm>
            <a:off x="1082862" y="1977988"/>
            <a:ext cx="2186440" cy="1800000"/>
          </a:xfrm>
          <a:prstGeom prst="rect">
            <a:avLst/>
          </a:prstGeom>
        </p:spPr>
      </p:pic>
      <p:pic>
        <p:nvPicPr>
          <p:cNvPr id="20" name="Рисунок 19">
            <a:extLst>
              <a:ext uri="{FF2B5EF4-FFF2-40B4-BE49-F238E27FC236}">
                <a16:creationId xmlns:a16="http://schemas.microsoft.com/office/drawing/2014/main" id="{3E2035E8-5E59-4FE8-99EB-FB726B5EB7F4}"/>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b="18760"/>
          <a:stretch/>
        </p:blipFill>
        <p:spPr>
          <a:xfrm>
            <a:off x="4947950" y="1733949"/>
            <a:ext cx="2215649" cy="1800000"/>
          </a:xfrm>
          <a:prstGeom prst="rect">
            <a:avLst/>
          </a:prstGeom>
        </p:spPr>
      </p:pic>
      <p:pic>
        <p:nvPicPr>
          <p:cNvPr id="27" name="Рисунок 26">
            <a:extLst>
              <a:ext uri="{FF2B5EF4-FFF2-40B4-BE49-F238E27FC236}">
                <a16:creationId xmlns:a16="http://schemas.microsoft.com/office/drawing/2014/main" id="{034C059B-D2EA-420D-865D-8B81A3CF518C}"/>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b="13643"/>
          <a:stretch/>
        </p:blipFill>
        <p:spPr>
          <a:xfrm>
            <a:off x="8842247" y="1733949"/>
            <a:ext cx="2084381" cy="1800000"/>
          </a:xfrm>
          <a:prstGeom prst="rect">
            <a:avLst/>
          </a:prstGeom>
        </p:spPr>
      </p:pic>
    </p:spTree>
    <p:extLst>
      <p:ext uri="{BB962C8B-B14F-4D97-AF65-F5344CB8AC3E}">
        <p14:creationId xmlns:p14="http://schemas.microsoft.com/office/powerpoint/2010/main" val="2610911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4C494D8-7407-4B1F-8E67-7AC9A935D100}"/>
              </a:ext>
            </a:extLst>
          </p:cNvPr>
          <p:cNvSpPr/>
          <p:nvPr/>
        </p:nvSpPr>
        <p:spPr>
          <a:xfrm>
            <a:off x="193966" y="301109"/>
            <a:ext cx="11736097" cy="523220"/>
          </a:xfrm>
          <a:prstGeom prst="rect">
            <a:avLst/>
          </a:prstGeom>
        </p:spPr>
        <p:txBody>
          <a:bodyPr wrap="square">
            <a:spAutoFit/>
          </a:bodyPr>
          <a:lstStyle/>
          <a:p>
            <a:r>
              <a:rPr lang="ru-RU" sz="2800" b="1" dirty="0">
                <a:latin typeface="Arial" panose="020B0604020202020204" pitchFamily="34" charset="0"/>
                <a:cs typeface="Arial" panose="020B0604020202020204" pitchFamily="34" charset="0"/>
              </a:rPr>
              <a:t>Безопасность, как базовая ценность, выходит на первый план</a:t>
            </a:r>
          </a:p>
        </p:txBody>
      </p:sp>
      <p:sp>
        <p:nvSpPr>
          <p:cNvPr id="30" name="TextBox 29">
            <a:extLst>
              <a:ext uri="{FF2B5EF4-FFF2-40B4-BE49-F238E27FC236}">
                <a16:creationId xmlns:a16="http://schemas.microsoft.com/office/drawing/2014/main" id="{D4AA65AD-2513-4D1E-BE07-A5C736C13E58}"/>
              </a:ext>
            </a:extLst>
          </p:cNvPr>
          <p:cNvSpPr txBox="1"/>
          <p:nvPr/>
        </p:nvSpPr>
        <p:spPr>
          <a:xfrm>
            <a:off x="1042132" y="6413655"/>
            <a:ext cx="4786802" cy="246221"/>
          </a:xfrm>
          <a:prstGeom prst="rect">
            <a:avLst/>
          </a:prstGeom>
          <a:noFill/>
        </p:spPr>
        <p:txBody>
          <a:bodyPr wrap="square" rtlCol="0">
            <a:spAutoFit/>
          </a:bodyPr>
          <a:lstStyle/>
          <a:p>
            <a:r>
              <a:rPr lang="en-US" sz="1000" dirty="0">
                <a:solidFill>
                  <a:prstClr val="black"/>
                </a:solidFill>
                <a:latin typeface="Arial"/>
              </a:rPr>
              <a:t>Romir Scan Panel . </a:t>
            </a:r>
            <a:r>
              <a:rPr lang="ru-RU" sz="1000" dirty="0">
                <a:solidFill>
                  <a:prstClr val="black"/>
                </a:solidFill>
                <a:latin typeface="Arial"/>
              </a:rPr>
              <a:t>Опрос . Март 2020</a:t>
            </a:r>
          </a:p>
        </p:txBody>
      </p:sp>
      <p:sp>
        <p:nvSpPr>
          <p:cNvPr id="25" name="Прямоугольник 24">
            <a:extLst>
              <a:ext uri="{FF2B5EF4-FFF2-40B4-BE49-F238E27FC236}">
                <a16:creationId xmlns:a16="http://schemas.microsoft.com/office/drawing/2014/main" id="{B874E75D-C149-42D0-8AF4-788AB81D77A9}"/>
              </a:ext>
            </a:extLst>
          </p:cNvPr>
          <p:cNvSpPr/>
          <p:nvPr/>
        </p:nvSpPr>
        <p:spPr>
          <a:xfrm>
            <a:off x="1151587" y="1523024"/>
            <a:ext cx="172515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6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29%</a:t>
            </a:r>
            <a:endParaRPr kumimoji="0" lang="ru-RU" sz="6000" b="1" i="0" u="none" strike="noStrike" kern="1200" cap="none" spc="0" normalizeH="0" baseline="0" noProof="0" dirty="0">
              <a:ln>
                <a:noFill/>
              </a:ln>
              <a:solidFill>
                <a:srgbClr val="FF0000"/>
              </a:solidFill>
              <a:effectLst/>
              <a:uLnTx/>
              <a:uFillTx/>
              <a:latin typeface="Arial"/>
              <a:ea typeface="+mn-ea"/>
              <a:cs typeface="+mn-cs"/>
            </a:endParaRPr>
          </a:p>
        </p:txBody>
      </p:sp>
      <p:sp>
        <p:nvSpPr>
          <p:cNvPr id="26" name="Прямоугольник 25">
            <a:extLst>
              <a:ext uri="{FF2B5EF4-FFF2-40B4-BE49-F238E27FC236}">
                <a16:creationId xmlns:a16="http://schemas.microsoft.com/office/drawing/2014/main" id="{F9618D30-1B85-4F9C-A721-06DD6232C641}"/>
              </a:ext>
            </a:extLst>
          </p:cNvPr>
          <p:cNvSpPr/>
          <p:nvPr/>
        </p:nvSpPr>
        <p:spPr>
          <a:xfrm>
            <a:off x="1151587" y="2450862"/>
            <a:ext cx="3779689" cy="923330"/>
          </a:xfrm>
          <a:prstGeom prst="rect">
            <a:avLst/>
          </a:prstGeom>
        </p:spPr>
        <p:txBody>
          <a:bodyPr wrap="non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ru-RU" dirty="0">
                <a:solidFill>
                  <a:srgbClr val="000000"/>
                </a:solidFill>
                <a:latin typeface="Arial"/>
              </a:rPr>
              <a:t>Уверены, что они </a:t>
            </a:r>
          </a:p>
          <a:p>
            <a:pPr marL="0" marR="0" lvl="0" indent="0" algn="l" defTabSz="914400" rtl="0" eaLnBrk="1" fontAlgn="t" latinLnBrk="0" hangingPunct="1">
              <a:lnSpc>
                <a:spcPct val="100000"/>
              </a:lnSpc>
              <a:spcBef>
                <a:spcPts val="0"/>
              </a:spcBef>
              <a:spcAft>
                <a:spcPts val="0"/>
              </a:spcAft>
              <a:buClrTx/>
              <a:buSzTx/>
              <a:buFontTx/>
              <a:buNone/>
              <a:tabLst/>
              <a:defRPr/>
            </a:pPr>
            <a:r>
              <a:rPr lang="ru-RU" dirty="0">
                <a:solidFill>
                  <a:srgbClr val="000000"/>
                </a:solidFill>
                <a:latin typeface="Arial"/>
              </a:rPr>
              <a:t>находятся под угрозой постоянно</a:t>
            </a:r>
          </a:p>
          <a:p>
            <a:pPr marL="0" marR="0" lvl="0" indent="0" algn="l" defTabSz="914400" rtl="0" eaLnBrk="1" fontAlgn="t" latinLnBrk="0" hangingPunct="1">
              <a:lnSpc>
                <a:spcPct val="100000"/>
              </a:lnSpc>
              <a:spcBef>
                <a:spcPts val="0"/>
              </a:spcBef>
              <a:spcAft>
                <a:spcPts val="0"/>
              </a:spcAft>
              <a:buClrTx/>
              <a:buSzTx/>
              <a:buFontTx/>
              <a:buNone/>
              <a:tabLst/>
              <a:defRPr/>
            </a:pPr>
            <a:r>
              <a:rPr lang="ru-RU" dirty="0">
                <a:solidFill>
                  <a:srgbClr val="000000"/>
                </a:solidFill>
                <a:latin typeface="Arial"/>
              </a:rPr>
              <a:t> </a:t>
            </a:r>
          </a:p>
        </p:txBody>
      </p:sp>
      <p:sp>
        <p:nvSpPr>
          <p:cNvPr id="28" name="Прямоугольник 27">
            <a:extLst>
              <a:ext uri="{FF2B5EF4-FFF2-40B4-BE49-F238E27FC236}">
                <a16:creationId xmlns:a16="http://schemas.microsoft.com/office/drawing/2014/main" id="{67EB4D4A-8EAD-4926-A280-90A0FFA3E7A6}"/>
              </a:ext>
            </a:extLst>
          </p:cNvPr>
          <p:cNvSpPr/>
          <p:nvPr/>
        </p:nvSpPr>
        <p:spPr>
          <a:xfrm>
            <a:off x="8223490" y="2131858"/>
            <a:ext cx="172515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6000" b="1" i="0" u="none" strike="noStrike" kern="1200" cap="none" spc="0" normalizeH="0" baseline="0" noProof="0" dirty="0">
                <a:ln>
                  <a:noFill/>
                </a:ln>
                <a:solidFill>
                  <a:srgbClr val="FF8200"/>
                </a:solidFill>
                <a:effectLst/>
                <a:uLnTx/>
                <a:uFillTx/>
                <a:latin typeface="Arial" panose="020B0604020202020204" pitchFamily="34" charset="0"/>
                <a:ea typeface="+mn-ea"/>
                <a:cs typeface="+mn-cs"/>
              </a:rPr>
              <a:t>33%</a:t>
            </a:r>
            <a:endParaRPr kumimoji="0" lang="ru-RU" sz="6000" b="1" i="0" u="none" strike="noStrike" kern="1200" cap="none" spc="0" normalizeH="0" baseline="0" noProof="0" dirty="0">
              <a:ln>
                <a:noFill/>
              </a:ln>
              <a:solidFill>
                <a:srgbClr val="FF8200"/>
              </a:solidFill>
              <a:effectLst/>
              <a:uLnTx/>
              <a:uFillTx/>
              <a:latin typeface="Arial"/>
              <a:ea typeface="+mn-ea"/>
              <a:cs typeface="+mn-cs"/>
            </a:endParaRPr>
          </a:p>
        </p:txBody>
      </p:sp>
      <p:sp>
        <p:nvSpPr>
          <p:cNvPr id="29" name="Прямоугольник 28">
            <a:extLst>
              <a:ext uri="{FF2B5EF4-FFF2-40B4-BE49-F238E27FC236}">
                <a16:creationId xmlns:a16="http://schemas.microsoft.com/office/drawing/2014/main" id="{8E63181A-4C94-4185-A064-5B605C8B0399}"/>
              </a:ext>
            </a:extLst>
          </p:cNvPr>
          <p:cNvSpPr/>
          <p:nvPr/>
        </p:nvSpPr>
        <p:spPr>
          <a:xfrm>
            <a:off x="8269634" y="3067125"/>
            <a:ext cx="3759824" cy="1200329"/>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ru-RU" dirty="0">
                <a:solidFill>
                  <a:srgbClr val="000000"/>
                </a:solidFill>
                <a:latin typeface="Arial"/>
              </a:rPr>
              <a:t>Поколения </a:t>
            </a:r>
            <a:r>
              <a:rPr lang="en-US" dirty="0">
                <a:solidFill>
                  <a:srgbClr val="000000"/>
                </a:solidFill>
                <a:latin typeface="Arial"/>
              </a:rPr>
              <a:t>Z </a:t>
            </a:r>
            <a:r>
              <a:rPr lang="ru-RU" dirty="0">
                <a:solidFill>
                  <a:srgbClr val="000000"/>
                </a:solidFill>
                <a:latin typeface="Arial"/>
              </a:rPr>
              <a:t>чувствуют себя комфортнее и спокойней в текущей ситуации дома</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1" name="Прямоугольник 30">
            <a:extLst>
              <a:ext uri="{FF2B5EF4-FFF2-40B4-BE49-F238E27FC236}">
                <a16:creationId xmlns:a16="http://schemas.microsoft.com/office/drawing/2014/main" id="{094974FE-20D4-4CAB-8DB3-584B7DFDFFC5}"/>
              </a:ext>
            </a:extLst>
          </p:cNvPr>
          <p:cNvSpPr/>
          <p:nvPr/>
        </p:nvSpPr>
        <p:spPr>
          <a:xfrm>
            <a:off x="6176198" y="935485"/>
            <a:ext cx="129715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6000" b="1" dirty="0">
                <a:solidFill>
                  <a:srgbClr val="FF8200"/>
                </a:solidFill>
                <a:latin typeface="Arial" panose="020B0604020202020204" pitchFamily="34" charset="0"/>
              </a:rPr>
              <a:t>9</a:t>
            </a:r>
            <a:r>
              <a:rPr kumimoji="0" lang="ru-RU" sz="6000" b="1" i="0" u="none" strike="noStrike" kern="1200" cap="none" spc="0" normalizeH="0" baseline="0" noProof="0" dirty="0">
                <a:ln>
                  <a:noFill/>
                </a:ln>
                <a:solidFill>
                  <a:srgbClr val="FF8200"/>
                </a:solidFill>
                <a:effectLst/>
                <a:uLnTx/>
                <a:uFillTx/>
                <a:latin typeface="Arial" panose="020B0604020202020204" pitchFamily="34" charset="0"/>
                <a:ea typeface="+mn-ea"/>
                <a:cs typeface="+mn-cs"/>
              </a:rPr>
              <a:t>%</a:t>
            </a:r>
            <a:endParaRPr kumimoji="0" lang="ru-RU" sz="6000" b="1" i="0" u="none" strike="noStrike" kern="1200" cap="none" spc="0" normalizeH="0" baseline="0" noProof="0" dirty="0">
              <a:ln>
                <a:noFill/>
              </a:ln>
              <a:solidFill>
                <a:srgbClr val="FF8200"/>
              </a:solidFill>
              <a:effectLst/>
              <a:uLnTx/>
              <a:uFillTx/>
              <a:latin typeface="Arial"/>
              <a:ea typeface="+mn-ea"/>
              <a:cs typeface="+mn-cs"/>
            </a:endParaRPr>
          </a:p>
        </p:txBody>
      </p:sp>
      <p:sp>
        <p:nvSpPr>
          <p:cNvPr id="32" name="Прямоугольник 31">
            <a:extLst>
              <a:ext uri="{FF2B5EF4-FFF2-40B4-BE49-F238E27FC236}">
                <a16:creationId xmlns:a16="http://schemas.microsoft.com/office/drawing/2014/main" id="{2872D00C-5A87-4961-8988-0BBB216A602C}"/>
              </a:ext>
            </a:extLst>
          </p:cNvPr>
          <p:cNvSpPr/>
          <p:nvPr/>
        </p:nvSpPr>
        <p:spPr>
          <a:xfrm>
            <a:off x="1151587" y="3517150"/>
            <a:ext cx="172515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6000" b="1" i="0" u="none" strike="noStrike" kern="1200" cap="none" spc="0" normalizeH="0" baseline="0" noProof="0" dirty="0">
                <a:ln>
                  <a:noFill/>
                </a:ln>
                <a:solidFill>
                  <a:srgbClr val="FF8200"/>
                </a:solidFill>
                <a:effectLst/>
                <a:uLnTx/>
                <a:uFillTx/>
                <a:latin typeface="Arial" panose="020B0604020202020204" pitchFamily="34" charset="0"/>
                <a:ea typeface="+mn-ea"/>
                <a:cs typeface="+mn-cs"/>
              </a:rPr>
              <a:t>53%</a:t>
            </a:r>
            <a:endParaRPr kumimoji="0" lang="ru-RU" sz="6000" b="1" i="0" u="none" strike="noStrike" kern="1200" cap="none" spc="0" normalizeH="0" baseline="0" noProof="0" dirty="0">
              <a:ln>
                <a:noFill/>
              </a:ln>
              <a:solidFill>
                <a:srgbClr val="FF8200"/>
              </a:solidFill>
              <a:effectLst/>
              <a:uLnTx/>
              <a:uFillTx/>
              <a:latin typeface="Arial"/>
              <a:ea typeface="+mn-ea"/>
              <a:cs typeface="+mn-cs"/>
            </a:endParaRPr>
          </a:p>
        </p:txBody>
      </p:sp>
      <p:sp>
        <p:nvSpPr>
          <p:cNvPr id="33" name="Прямоугольник 32">
            <a:extLst>
              <a:ext uri="{FF2B5EF4-FFF2-40B4-BE49-F238E27FC236}">
                <a16:creationId xmlns:a16="http://schemas.microsoft.com/office/drawing/2014/main" id="{297951CE-5912-465A-AE04-3650731995E3}"/>
              </a:ext>
            </a:extLst>
          </p:cNvPr>
          <p:cNvSpPr/>
          <p:nvPr/>
        </p:nvSpPr>
        <p:spPr>
          <a:xfrm>
            <a:off x="1151587" y="4446381"/>
            <a:ext cx="5457469" cy="923330"/>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rial"/>
                <a:ea typeface="+mn-ea"/>
                <a:cs typeface="+mn-cs"/>
              </a:rPr>
              <a:t>Стараются решить </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rial"/>
                <a:ea typeface="+mn-ea"/>
                <a:cs typeface="+mn-cs"/>
              </a:rPr>
              <a:t>проблемы со</a:t>
            </a:r>
            <a:br>
              <a:rPr kumimoji="0" lang="ru-RU" sz="1800" b="0" i="0" u="none" strike="noStrike" kern="1200" cap="none" spc="0" normalizeH="0" baseline="0" noProof="0" dirty="0">
                <a:ln>
                  <a:noFill/>
                </a:ln>
                <a:solidFill>
                  <a:srgbClr val="000000"/>
                </a:solidFill>
                <a:effectLst/>
                <a:uLnTx/>
                <a:uFillTx/>
                <a:latin typeface="Arial"/>
                <a:ea typeface="+mn-ea"/>
                <a:cs typeface="+mn-cs"/>
              </a:rPr>
            </a:br>
            <a:r>
              <a:rPr kumimoji="0" lang="ru-RU" sz="1800" b="0" i="0" u="none" strike="noStrike" kern="1200" cap="none" spc="0" normalizeH="0" baseline="0" noProof="0" dirty="0">
                <a:ln>
                  <a:noFill/>
                </a:ln>
                <a:solidFill>
                  <a:srgbClr val="000000"/>
                </a:solidFill>
                <a:effectLst/>
                <a:uLnTx/>
                <a:uFillTx/>
                <a:latin typeface="Arial"/>
                <a:ea typeface="+mn-ea"/>
                <a:cs typeface="+mn-cs"/>
              </a:rPr>
              <a:t>здоровьем по телефону</a:t>
            </a:r>
            <a:endParaRPr kumimoji="0" 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4" name="Прямоугольник 33">
            <a:extLst>
              <a:ext uri="{FF2B5EF4-FFF2-40B4-BE49-F238E27FC236}">
                <a16:creationId xmlns:a16="http://schemas.microsoft.com/office/drawing/2014/main" id="{12E0D522-D53A-4AB5-BB0E-5B476CDC00ED}"/>
              </a:ext>
            </a:extLst>
          </p:cNvPr>
          <p:cNvSpPr/>
          <p:nvPr/>
        </p:nvSpPr>
        <p:spPr>
          <a:xfrm>
            <a:off x="5748196" y="4354048"/>
            <a:ext cx="172515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6000" b="1" dirty="0">
                <a:solidFill>
                  <a:srgbClr val="FF8200"/>
                </a:solidFill>
                <a:latin typeface="Arial" panose="020B0604020202020204" pitchFamily="34" charset="0"/>
              </a:rPr>
              <a:t>78</a:t>
            </a:r>
            <a:r>
              <a:rPr kumimoji="0" lang="ru-RU" sz="6000" b="1" i="0" u="none" strike="noStrike" kern="1200" cap="none" spc="0" normalizeH="0" baseline="0" noProof="0" dirty="0">
                <a:ln>
                  <a:noFill/>
                </a:ln>
                <a:solidFill>
                  <a:srgbClr val="FF8200"/>
                </a:solidFill>
                <a:effectLst/>
                <a:uLnTx/>
                <a:uFillTx/>
                <a:latin typeface="Arial" panose="020B0604020202020204" pitchFamily="34" charset="0"/>
                <a:ea typeface="+mn-ea"/>
                <a:cs typeface="+mn-cs"/>
              </a:rPr>
              <a:t>%</a:t>
            </a:r>
            <a:endParaRPr kumimoji="0" lang="ru-RU" sz="6000" b="1" i="0" u="none" strike="noStrike" kern="1200" cap="none" spc="0" normalizeH="0" baseline="0" noProof="0" dirty="0">
              <a:ln>
                <a:noFill/>
              </a:ln>
              <a:solidFill>
                <a:srgbClr val="FF8200"/>
              </a:solidFill>
              <a:effectLst/>
              <a:uLnTx/>
              <a:uFillTx/>
              <a:latin typeface="Arial"/>
              <a:ea typeface="+mn-ea"/>
              <a:cs typeface="+mn-cs"/>
            </a:endParaRPr>
          </a:p>
        </p:txBody>
      </p:sp>
      <p:sp>
        <p:nvSpPr>
          <p:cNvPr id="35" name="Прямоугольник 34">
            <a:extLst>
              <a:ext uri="{FF2B5EF4-FFF2-40B4-BE49-F238E27FC236}">
                <a16:creationId xmlns:a16="http://schemas.microsoft.com/office/drawing/2014/main" id="{BA2E76AC-C06D-482A-87D6-292E69249C4C}"/>
              </a:ext>
            </a:extLst>
          </p:cNvPr>
          <p:cNvSpPr/>
          <p:nvPr/>
        </p:nvSpPr>
        <p:spPr>
          <a:xfrm>
            <a:off x="7471817" y="4446381"/>
            <a:ext cx="2242293" cy="923330"/>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rial"/>
                <a:ea typeface="+mn-ea"/>
                <a:cs typeface="+mn-cs"/>
              </a:rPr>
              <a:t>Избегают или откладывают поход в клинику </a:t>
            </a:r>
            <a:endParaRPr kumimoji="0" 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6" name="Рисунок 35">
            <a:extLst>
              <a:ext uri="{FF2B5EF4-FFF2-40B4-BE49-F238E27FC236}">
                <a16:creationId xmlns:a16="http://schemas.microsoft.com/office/drawing/2014/main" id="{87349919-D6A4-413D-940A-E0CA28A70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342" y="2531952"/>
            <a:ext cx="1203762" cy="1070346"/>
          </a:xfrm>
          <a:prstGeom prst="rect">
            <a:avLst/>
          </a:prstGeom>
        </p:spPr>
      </p:pic>
      <p:sp>
        <p:nvSpPr>
          <p:cNvPr id="37" name="Прямоугольник 36">
            <a:extLst>
              <a:ext uri="{FF2B5EF4-FFF2-40B4-BE49-F238E27FC236}">
                <a16:creationId xmlns:a16="http://schemas.microsoft.com/office/drawing/2014/main" id="{A42E36A9-1313-4394-AE10-ECF988BE4DAE}"/>
              </a:ext>
            </a:extLst>
          </p:cNvPr>
          <p:cNvSpPr/>
          <p:nvPr/>
        </p:nvSpPr>
        <p:spPr>
          <a:xfrm>
            <a:off x="7473348" y="1120152"/>
            <a:ext cx="5457469" cy="646331"/>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rial"/>
                <a:ea typeface="+mn-ea"/>
                <a:cs typeface="+mn-cs"/>
              </a:rPr>
              <a:t>Считают, что дома</a:t>
            </a:r>
            <a:br>
              <a:rPr kumimoji="0" lang="ru-RU" sz="1800" b="0" i="0" u="none" strike="noStrike" kern="1200" cap="none" spc="0" normalizeH="0" baseline="0" noProof="0" dirty="0">
                <a:ln>
                  <a:noFill/>
                </a:ln>
                <a:solidFill>
                  <a:srgbClr val="000000"/>
                </a:solidFill>
                <a:effectLst/>
                <a:uLnTx/>
                <a:uFillTx/>
                <a:latin typeface="Arial"/>
                <a:ea typeface="+mn-ea"/>
                <a:cs typeface="+mn-cs"/>
              </a:rPr>
            </a:br>
            <a:r>
              <a:rPr kumimoji="0" lang="ru-RU" sz="1800" b="0" i="0" u="none" strike="noStrike" kern="1200" cap="none" spc="0" normalizeH="0" baseline="0" noProof="0" dirty="0">
                <a:ln>
                  <a:noFill/>
                </a:ln>
                <a:solidFill>
                  <a:srgbClr val="000000"/>
                </a:solidFill>
                <a:effectLst/>
                <a:uLnTx/>
                <a:uFillTx/>
                <a:latin typeface="Arial"/>
                <a:ea typeface="+mn-ea"/>
                <a:cs typeface="+mn-cs"/>
              </a:rPr>
              <a:t>абсолютно безопасно</a:t>
            </a:r>
            <a:endParaRPr kumimoji="0" 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504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Текст 10">
            <a:extLst>
              <a:ext uri="{FF2B5EF4-FFF2-40B4-BE49-F238E27FC236}">
                <a16:creationId xmlns:a16="http://schemas.microsoft.com/office/drawing/2014/main" id="{4C3E80A2-26EC-4861-AF12-A32980077027}"/>
              </a:ext>
            </a:extLst>
          </p:cNvPr>
          <p:cNvSpPr txBox="1">
            <a:spLocks/>
          </p:cNvSpPr>
          <p:nvPr/>
        </p:nvSpPr>
        <p:spPr>
          <a:xfrm>
            <a:off x="695283" y="1342372"/>
            <a:ext cx="5283897" cy="1699996"/>
          </a:xfrm>
          <a:prstGeom prst="rect">
            <a:avLst/>
          </a:prstGeom>
        </p:spPr>
        <p:txBody>
          <a:bodyPr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lang="ru-RU" sz="2200" kern="1200" dirty="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b="1" dirty="0">
                <a:solidFill>
                  <a:schemeClr val="tx1"/>
                </a:solidFill>
                <a:latin typeface="Arial" panose="020B0604020202020204" pitchFamily="34" charset="0"/>
                <a:cs typeface="Arial" panose="020B0604020202020204" pitchFamily="34" charset="0"/>
              </a:rPr>
              <a:t>Российские покупатели </a:t>
            </a:r>
            <a:r>
              <a:rPr lang="ru-RU" sz="2400" b="1" dirty="0">
                <a:solidFill>
                  <a:schemeClr val="tx2"/>
                </a:solidFill>
                <a:latin typeface="Arial" panose="020B0604020202020204" pitchFamily="34" charset="0"/>
                <a:cs typeface="Arial" panose="020B0604020202020204" pitchFamily="34" charset="0"/>
              </a:rPr>
              <a:t>увеличивают траты на </a:t>
            </a:r>
            <a:r>
              <a:rPr lang="en-US" sz="2400" b="1" dirty="0">
                <a:solidFill>
                  <a:schemeClr val="tx2"/>
                </a:solidFill>
                <a:latin typeface="Arial" panose="020B0604020202020204" pitchFamily="34" charset="0"/>
                <a:cs typeface="Arial" panose="020B0604020202020204" pitchFamily="34" charset="0"/>
              </a:rPr>
              <a:t>FMCG</a:t>
            </a:r>
            <a:r>
              <a:rPr lang="ru-RU" sz="2400" b="1" dirty="0">
                <a:solidFill>
                  <a:schemeClr val="tx2"/>
                </a:solidFill>
                <a:latin typeface="Arial" panose="020B0604020202020204" pitchFamily="34" charset="0"/>
                <a:cs typeface="Arial" panose="020B0604020202020204" pitchFamily="34" charset="0"/>
              </a:rPr>
              <a:t>:</a:t>
            </a:r>
          </a:p>
          <a:p>
            <a:r>
              <a:rPr lang="ru-RU" sz="4000" b="1" dirty="0">
                <a:solidFill>
                  <a:srgbClr val="009900"/>
                </a:solidFill>
                <a:latin typeface="Arial" panose="020B0604020202020204" pitchFamily="34" charset="0"/>
                <a:cs typeface="Arial" panose="020B0604020202020204" pitchFamily="34" charset="0"/>
              </a:rPr>
              <a:t>+18%</a:t>
            </a:r>
            <a:endParaRPr lang="en-US" sz="4000" b="1" dirty="0">
              <a:solidFill>
                <a:srgbClr val="009900"/>
              </a:solidFill>
              <a:latin typeface="Arial" panose="020B0604020202020204" pitchFamily="34" charset="0"/>
              <a:cs typeface="Arial" panose="020B0604020202020204" pitchFamily="34" charset="0"/>
            </a:endParaRPr>
          </a:p>
        </p:txBody>
      </p:sp>
      <p:sp>
        <p:nvSpPr>
          <p:cNvPr id="3" name="Текст 2">
            <a:extLst>
              <a:ext uri="{FF2B5EF4-FFF2-40B4-BE49-F238E27FC236}">
                <a16:creationId xmlns:a16="http://schemas.microsoft.com/office/drawing/2014/main" id="{00377D08-4A52-4C63-B17D-9B61E5C66904}"/>
              </a:ext>
            </a:extLst>
          </p:cNvPr>
          <p:cNvSpPr>
            <a:spLocks noGrp="1"/>
          </p:cNvSpPr>
          <p:nvPr>
            <p:ph type="body" sz="quarter" idx="16"/>
          </p:nvPr>
        </p:nvSpPr>
        <p:spPr>
          <a:xfrm>
            <a:off x="216351" y="229078"/>
            <a:ext cx="10548942" cy="777094"/>
          </a:xfrm>
        </p:spPr>
        <p:txBody>
          <a:bodyPr>
            <a:noAutofit/>
          </a:bodyPr>
          <a:lstStyle/>
          <a:p>
            <a:r>
              <a:rPr lang="ru-RU" sz="2800" dirty="0"/>
              <a:t>Потребители стали активно покупать товары </a:t>
            </a:r>
            <a:r>
              <a:rPr lang="en-US" sz="2800" dirty="0"/>
              <a:t>FMCG</a:t>
            </a:r>
            <a:endParaRPr lang="ru-RU" sz="2800" dirty="0"/>
          </a:p>
        </p:txBody>
      </p:sp>
      <p:sp>
        <p:nvSpPr>
          <p:cNvPr id="5" name="Текст 4">
            <a:extLst>
              <a:ext uri="{FF2B5EF4-FFF2-40B4-BE49-F238E27FC236}">
                <a16:creationId xmlns:a16="http://schemas.microsoft.com/office/drawing/2014/main" id="{0416BB53-286B-40B1-B607-ECBF860A8870}"/>
              </a:ext>
            </a:extLst>
          </p:cNvPr>
          <p:cNvSpPr>
            <a:spLocks noGrp="1"/>
          </p:cNvSpPr>
          <p:nvPr>
            <p:ph type="body" sz="quarter" idx="15"/>
          </p:nvPr>
        </p:nvSpPr>
        <p:spPr>
          <a:xfrm>
            <a:off x="695283" y="6432519"/>
            <a:ext cx="10514013" cy="261937"/>
          </a:xfrm>
        </p:spPr>
        <p:txBody>
          <a:bodyPr/>
          <a:lstStyle/>
          <a:p>
            <a:r>
              <a:rPr lang="ru-RU" dirty="0"/>
              <a:t>Источник: Данные </a:t>
            </a:r>
            <a:r>
              <a:rPr lang="en-US" dirty="0" err="1"/>
              <a:t>Romir</a:t>
            </a:r>
            <a:r>
              <a:rPr lang="en-US" dirty="0"/>
              <a:t> Scan Panel </a:t>
            </a:r>
            <a:r>
              <a:rPr lang="ru-RU" dirty="0"/>
              <a:t> География Россия 10+ </a:t>
            </a:r>
            <a:r>
              <a:rPr lang="en-US" dirty="0"/>
              <a:t> </a:t>
            </a:r>
            <a:r>
              <a:rPr lang="ru-RU" dirty="0"/>
              <a:t>, Март 2020 </a:t>
            </a:r>
            <a:r>
              <a:rPr lang="en-US" dirty="0"/>
              <a:t>vs </a:t>
            </a:r>
            <a:r>
              <a:rPr lang="ru-RU" dirty="0"/>
              <a:t>Март 2019</a:t>
            </a:r>
            <a:endParaRPr lang="en-US" dirty="0"/>
          </a:p>
        </p:txBody>
      </p:sp>
      <p:sp>
        <p:nvSpPr>
          <p:cNvPr id="6" name="Номер слайда 5">
            <a:extLst>
              <a:ext uri="{FF2B5EF4-FFF2-40B4-BE49-F238E27FC236}">
                <a16:creationId xmlns:a16="http://schemas.microsoft.com/office/drawing/2014/main" id="{A2A55872-1EAA-47C6-B68F-8C74AE293043}"/>
              </a:ext>
            </a:extLst>
          </p:cNvPr>
          <p:cNvSpPr>
            <a:spLocks noGrp="1"/>
          </p:cNvSpPr>
          <p:nvPr>
            <p:ph type="sldNum" sz="quarter" idx="4"/>
          </p:nvPr>
        </p:nvSpPr>
        <p:spPr/>
        <p:txBody>
          <a:bodyPr/>
          <a:lstStyle/>
          <a:p>
            <a:fld id="{E228B8B5-FF27-4B47-9461-EC700094279D}" type="slidenum">
              <a:rPr lang="ru-RU" smtClean="0"/>
              <a:pPr/>
              <a:t>8</a:t>
            </a:fld>
            <a:endParaRPr lang="ru-RU" dirty="0"/>
          </a:p>
        </p:txBody>
      </p:sp>
      <p:sp>
        <p:nvSpPr>
          <p:cNvPr id="18" name="Заголовок 1">
            <a:extLst>
              <a:ext uri="{FF2B5EF4-FFF2-40B4-BE49-F238E27FC236}">
                <a16:creationId xmlns:a16="http://schemas.microsoft.com/office/drawing/2014/main" id="{E524CCB1-F0E6-47D2-9CD9-21F077F4BDDB}"/>
              </a:ext>
            </a:extLst>
          </p:cNvPr>
          <p:cNvSpPr txBox="1">
            <a:spLocks/>
          </p:cNvSpPr>
          <p:nvPr/>
        </p:nvSpPr>
        <p:spPr>
          <a:xfrm>
            <a:off x="695283" y="2943731"/>
            <a:ext cx="4411477" cy="1058311"/>
          </a:xfrm>
          <a:prstGeom prst="rect">
            <a:avLst/>
          </a:prstGeom>
          <a:noFill/>
        </p:spPr>
        <p:txBody>
          <a:bodyPr>
            <a:noAutofit/>
          </a:bodyPr>
          <a:lstStyle>
            <a:lvl1pPr marL="72000" algn="l">
              <a:defRPr sz="3000"/>
            </a:lvl1pPr>
          </a:lstStyle>
          <a:p>
            <a:pPr marL="0">
              <a:defRPr/>
            </a:pPr>
            <a:r>
              <a:rPr lang="ru-RU" sz="2400" dirty="0">
                <a:latin typeface="+mj-lt"/>
                <a:ea typeface="+mj-ea"/>
                <a:cs typeface="+mj-cs"/>
              </a:rPr>
              <a:t>Частота покупки </a:t>
            </a:r>
            <a:r>
              <a:rPr lang="ru-RU" sz="2400" dirty="0">
                <a:solidFill>
                  <a:srgbClr val="009900"/>
                </a:solidFill>
                <a:latin typeface="+mj-lt"/>
                <a:ea typeface="+mj-ea"/>
                <a:cs typeface="+mj-cs"/>
              </a:rPr>
              <a:t>+3%</a:t>
            </a:r>
          </a:p>
          <a:p>
            <a:pPr marL="0">
              <a:defRPr/>
            </a:pPr>
            <a:r>
              <a:rPr lang="ru-RU" sz="2400" dirty="0">
                <a:latin typeface="+mj-lt"/>
                <a:ea typeface="+mj-ea"/>
                <a:cs typeface="+mj-cs"/>
              </a:rPr>
              <a:t>Средний чек </a:t>
            </a:r>
            <a:r>
              <a:rPr lang="ru-RU" sz="2400" dirty="0">
                <a:solidFill>
                  <a:srgbClr val="009900"/>
                </a:solidFill>
                <a:latin typeface="+mj-lt"/>
                <a:ea typeface="+mj-ea"/>
                <a:cs typeface="+mj-cs"/>
              </a:rPr>
              <a:t>+15%</a:t>
            </a:r>
          </a:p>
        </p:txBody>
      </p:sp>
      <p:sp>
        <p:nvSpPr>
          <p:cNvPr id="46" name="Заголовок 1">
            <a:extLst>
              <a:ext uri="{FF2B5EF4-FFF2-40B4-BE49-F238E27FC236}">
                <a16:creationId xmlns:a16="http://schemas.microsoft.com/office/drawing/2014/main" id="{5025D94C-1708-40F0-AC1E-079944205A79}"/>
              </a:ext>
            </a:extLst>
          </p:cNvPr>
          <p:cNvSpPr txBox="1">
            <a:spLocks/>
          </p:cNvSpPr>
          <p:nvPr/>
        </p:nvSpPr>
        <p:spPr>
          <a:xfrm>
            <a:off x="1545389" y="4177431"/>
            <a:ext cx="3654384" cy="755104"/>
          </a:xfrm>
          <a:prstGeom prst="rect">
            <a:avLst/>
          </a:prstGeom>
          <a:noFill/>
        </p:spPr>
        <p:txBody>
          <a:bodyPr>
            <a:noAutofit/>
          </a:bodyPr>
          <a:lstStyle>
            <a:lvl1pPr marL="72000" algn="l">
              <a:defRPr sz="3000"/>
            </a:lvl1pPr>
          </a:lstStyle>
          <a:p>
            <a:pPr>
              <a:defRPr/>
            </a:pPr>
            <a:r>
              <a:rPr lang="ru-RU" sz="2000" dirty="0">
                <a:latin typeface="+mj-lt"/>
                <a:ea typeface="+mj-ea"/>
                <a:cs typeface="+mj-cs"/>
              </a:rPr>
              <a:t>Траты на продукты питания</a:t>
            </a:r>
          </a:p>
        </p:txBody>
      </p:sp>
      <p:sp>
        <p:nvSpPr>
          <p:cNvPr id="50" name="Заголовок 1">
            <a:extLst>
              <a:ext uri="{FF2B5EF4-FFF2-40B4-BE49-F238E27FC236}">
                <a16:creationId xmlns:a16="http://schemas.microsoft.com/office/drawing/2014/main" id="{C5D4C96D-44CD-4B04-B1C2-3C7CFE8B57BC}"/>
              </a:ext>
            </a:extLst>
          </p:cNvPr>
          <p:cNvSpPr txBox="1">
            <a:spLocks/>
          </p:cNvSpPr>
          <p:nvPr/>
        </p:nvSpPr>
        <p:spPr>
          <a:xfrm>
            <a:off x="1938887" y="4589721"/>
            <a:ext cx="995215" cy="458245"/>
          </a:xfrm>
          <a:prstGeom prst="rect">
            <a:avLst/>
          </a:prstGeom>
          <a:noFill/>
        </p:spPr>
        <p:txBody>
          <a:bodyPr>
            <a:noAutofit/>
          </a:bodyPr>
          <a:lstStyle>
            <a:lvl1pPr marL="72000" algn="l">
              <a:defRPr sz="3000"/>
            </a:lvl1pPr>
          </a:lstStyle>
          <a:p>
            <a:pPr marL="0">
              <a:defRPr/>
            </a:pPr>
            <a:r>
              <a:rPr lang="ru-RU" sz="2400" b="1" dirty="0">
                <a:solidFill>
                  <a:srgbClr val="009900"/>
                </a:solidFill>
                <a:latin typeface="+mj-lt"/>
                <a:ea typeface="+mj-ea"/>
                <a:cs typeface="+mj-cs"/>
              </a:rPr>
              <a:t>+14%</a:t>
            </a:r>
          </a:p>
        </p:txBody>
      </p:sp>
      <p:cxnSp>
        <p:nvCxnSpPr>
          <p:cNvPr id="60" name="Прямая соединительная линия 59">
            <a:extLst>
              <a:ext uri="{FF2B5EF4-FFF2-40B4-BE49-F238E27FC236}">
                <a16:creationId xmlns:a16="http://schemas.microsoft.com/office/drawing/2014/main" id="{E5DF1E9D-E104-494F-AC22-8F6E2F12268E}"/>
              </a:ext>
            </a:extLst>
          </p:cNvPr>
          <p:cNvCxnSpPr/>
          <p:nvPr/>
        </p:nvCxnSpPr>
        <p:spPr>
          <a:xfrm>
            <a:off x="1530169" y="4178570"/>
            <a:ext cx="0" cy="18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Заголовок 1">
            <a:extLst>
              <a:ext uri="{FF2B5EF4-FFF2-40B4-BE49-F238E27FC236}">
                <a16:creationId xmlns:a16="http://schemas.microsoft.com/office/drawing/2014/main" id="{CA519C7D-EEE4-4AF6-AD71-377D4599A53B}"/>
              </a:ext>
            </a:extLst>
          </p:cNvPr>
          <p:cNvSpPr txBox="1">
            <a:spLocks/>
          </p:cNvSpPr>
          <p:nvPr/>
        </p:nvSpPr>
        <p:spPr>
          <a:xfrm>
            <a:off x="1550294" y="5112075"/>
            <a:ext cx="3654384" cy="755104"/>
          </a:xfrm>
          <a:prstGeom prst="rect">
            <a:avLst/>
          </a:prstGeom>
          <a:noFill/>
        </p:spPr>
        <p:txBody>
          <a:bodyPr>
            <a:noAutofit/>
          </a:bodyPr>
          <a:lstStyle>
            <a:lvl1pPr marL="72000" algn="l">
              <a:defRPr sz="3000"/>
            </a:lvl1pPr>
          </a:lstStyle>
          <a:p>
            <a:pPr>
              <a:defRPr/>
            </a:pPr>
            <a:r>
              <a:rPr lang="ru-RU" sz="2000" dirty="0">
                <a:latin typeface="+mj-lt"/>
                <a:ea typeface="+mj-ea"/>
                <a:cs typeface="+mj-cs"/>
              </a:rPr>
              <a:t>Траты на нон-</a:t>
            </a:r>
            <a:r>
              <a:rPr lang="ru-RU" sz="2000" dirty="0" err="1">
                <a:latin typeface="+mj-lt"/>
                <a:ea typeface="+mj-ea"/>
                <a:cs typeface="+mj-cs"/>
              </a:rPr>
              <a:t>фуд</a:t>
            </a:r>
            <a:endParaRPr lang="ru-RU" sz="2000" dirty="0">
              <a:latin typeface="+mj-lt"/>
              <a:ea typeface="+mj-ea"/>
              <a:cs typeface="+mj-cs"/>
            </a:endParaRPr>
          </a:p>
        </p:txBody>
      </p:sp>
      <p:sp>
        <p:nvSpPr>
          <p:cNvPr id="62" name="Заголовок 1">
            <a:extLst>
              <a:ext uri="{FF2B5EF4-FFF2-40B4-BE49-F238E27FC236}">
                <a16:creationId xmlns:a16="http://schemas.microsoft.com/office/drawing/2014/main" id="{368FD046-CA7D-492A-A9F2-1CD76EDFE4EB}"/>
              </a:ext>
            </a:extLst>
          </p:cNvPr>
          <p:cNvSpPr txBox="1">
            <a:spLocks/>
          </p:cNvSpPr>
          <p:nvPr/>
        </p:nvSpPr>
        <p:spPr>
          <a:xfrm>
            <a:off x="1943792" y="5524365"/>
            <a:ext cx="1163947" cy="458245"/>
          </a:xfrm>
          <a:prstGeom prst="rect">
            <a:avLst/>
          </a:prstGeom>
          <a:noFill/>
        </p:spPr>
        <p:txBody>
          <a:bodyPr>
            <a:noAutofit/>
          </a:bodyPr>
          <a:lstStyle>
            <a:lvl1pPr marL="72000" algn="l">
              <a:defRPr sz="3000"/>
            </a:lvl1pPr>
          </a:lstStyle>
          <a:p>
            <a:pPr marL="0">
              <a:defRPr/>
            </a:pPr>
            <a:r>
              <a:rPr lang="ru-RU" sz="2400" b="1" dirty="0">
                <a:solidFill>
                  <a:srgbClr val="009900"/>
                </a:solidFill>
                <a:latin typeface="+mj-lt"/>
                <a:ea typeface="+mj-ea"/>
                <a:cs typeface="+mj-cs"/>
              </a:rPr>
              <a:t>+20%</a:t>
            </a:r>
          </a:p>
        </p:txBody>
      </p:sp>
      <p:sp>
        <p:nvSpPr>
          <p:cNvPr id="35" name="Текст 10">
            <a:extLst>
              <a:ext uri="{FF2B5EF4-FFF2-40B4-BE49-F238E27FC236}">
                <a16:creationId xmlns:a16="http://schemas.microsoft.com/office/drawing/2014/main" id="{20DE11C2-F47B-4507-924D-D1033C1AB6DA}"/>
              </a:ext>
            </a:extLst>
          </p:cNvPr>
          <p:cNvSpPr txBox="1">
            <a:spLocks/>
          </p:cNvSpPr>
          <p:nvPr/>
        </p:nvSpPr>
        <p:spPr>
          <a:xfrm>
            <a:off x="6240907" y="1843469"/>
            <a:ext cx="5492818" cy="817355"/>
          </a:xfrm>
          <a:prstGeom prst="rect">
            <a:avLst/>
          </a:prstGeom>
        </p:spPr>
        <p:txBody>
          <a:bodyPr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lang="ru-RU" sz="2200" kern="1200" dirty="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ru-RU" sz="1400" b="1" dirty="0">
                <a:solidFill>
                  <a:schemeClr val="tx1"/>
                </a:solidFill>
                <a:latin typeface="Arial" panose="020B0604020202020204" pitchFamily="34" charset="0"/>
                <a:cs typeface="Arial" panose="020B0604020202020204" pitchFamily="34" charset="0"/>
              </a:rPr>
              <a:t>Покупатели с </a:t>
            </a:r>
            <a:r>
              <a:rPr lang="ru-RU" sz="1400" b="1" dirty="0">
                <a:solidFill>
                  <a:srgbClr val="FF8200"/>
                </a:solidFill>
                <a:latin typeface="Arial" panose="020B0604020202020204" pitchFamily="34" charset="0"/>
                <a:cs typeface="Arial" panose="020B0604020202020204" pitchFamily="34" charset="0"/>
              </a:rPr>
              <a:t>НИЗКИМ</a:t>
            </a:r>
            <a:r>
              <a:rPr lang="ru-RU" sz="1400" b="1" dirty="0">
                <a:solidFill>
                  <a:schemeClr val="tx2"/>
                </a:solidFill>
                <a:latin typeface="Arial" panose="020B0604020202020204" pitchFamily="34" charset="0"/>
                <a:cs typeface="Arial" panose="020B0604020202020204" pitchFamily="34" charset="0"/>
              </a:rPr>
              <a:t> </a:t>
            </a:r>
            <a:r>
              <a:rPr lang="ru-RU" sz="1400" b="1" dirty="0">
                <a:solidFill>
                  <a:schemeClr val="tx1"/>
                </a:solidFill>
                <a:latin typeface="Arial" panose="020B0604020202020204" pitchFamily="34" charset="0"/>
                <a:cs typeface="Arial" panose="020B0604020202020204" pitchFamily="34" charset="0"/>
              </a:rPr>
              <a:t>доходом</a:t>
            </a:r>
            <a:r>
              <a:rPr lang="ru-RU" sz="1400" b="1" dirty="0">
                <a:solidFill>
                  <a:schemeClr val="tx2"/>
                </a:solidFill>
                <a:latin typeface="Arial" panose="020B0604020202020204" pitchFamily="34" charset="0"/>
                <a:cs typeface="Arial" panose="020B0604020202020204" pitchFamily="34" charset="0"/>
              </a:rPr>
              <a:t> </a:t>
            </a:r>
            <a:r>
              <a:rPr lang="ru-RU" sz="1400" b="1" dirty="0">
                <a:solidFill>
                  <a:srgbClr val="FF8200"/>
                </a:solidFill>
                <a:latin typeface="Arial" panose="020B0604020202020204" pitchFamily="34" charset="0"/>
                <a:cs typeface="Arial" panose="020B0604020202020204" pitchFamily="34" charset="0"/>
              </a:rPr>
              <a:t>увеличивают траты</a:t>
            </a:r>
            <a:r>
              <a:rPr lang="ru-RU" sz="1200" b="1" dirty="0">
                <a:solidFill>
                  <a:schemeClr val="tx2"/>
                </a:solidFill>
                <a:latin typeface="Arial" panose="020B0604020202020204" pitchFamily="34" charset="0"/>
                <a:cs typeface="Arial" panose="020B0604020202020204" pitchFamily="34" charset="0"/>
              </a:rPr>
              <a:t>:</a:t>
            </a:r>
          </a:p>
          <a:p>
            <a:pPr>
              <a:spcBef>
                <a:spcPts val="0"/>
              </a:spcBef>
            </a:pPr>
            <a:r>
              <a:rPr lang="ru-RU" sz="2400" b="1" dirty="0">
                <a:solidFill>
                  <a:srgbClr val="009900"/>
                </a:solidFill>
                <a:latin typeface="Arial" panose="020B0604020202020204" pitchFamily="34" charset="0"/>
                <a:cs typeface="Arial" panose="020B0604020202020204" pitchFamily="34" charset="0"/>
              </a:rPr>
              <a:t>+22%</a:t>
            </a:r>
            <a:endParaRPr lang="en-US" sz="2400" b="1" dirty="0">
              <a:solidFill>
                <a:srgbClr val="009900"/>
              </a:solidFill>
              <a:latin typeface="Arial" panose="020B0604020202020204" pitchFamily="34" charset="0"/>
              <a:cs typeface="Arial" panose="020B0604020202020204" pitchFamily="34" charset="0"/>
            </a:endParaRPr>
          </a:p>
        </p:txBody>
      </p:sp>
      <p:sp>
        <p:nvSpPr>
          <p:cNvPr id="36" name="Заголовок 1">
            <a:extLst>
              <a:ext uri="{FF2B5EF4-FFF2-40B4-BE49-F238E27FC236}">
                <a16:creationId xmlns:a16="http://schemas.microsoft.com/office/drawing/2014/main" id="{0DA97BC4-9B07-46A2-A37D-9F66E94F32C3}"/>
              </a:ext>
            </a:extLst>
          </p:cNvPr>
          <p:cNvSpPr txBox="1">
            <a:spLocks/>
          </p:cNvSpPr>
          <p:nvPr/>
        </p:nvSpPr>
        <p:spPr>
          <a:xfrm>
            <a:off x="7274576" y="2337879"/>
            <a:ext cx="4092742" cy="466875"/>
          </a:xfrm>
          <a:prstGeom prst="rect">
            <a:avLst/>
          </a:prstGeom>
          <a:noFill/>
        </p:spPr>
        <p:txBody>
          <a:bodyPr>
            <a:noAutofit/>
          </a:bodyPr>
          <a:lstStyle>
            <a:lvl1pPr marL="72000" algn="l">
              <a:defRPr sz="3000"/>
            </a:lvl1pPr>
          </a:lstStyle>
          <a:p>
            <a:pPr marL="0">
              <a:defRPr/>
            </a:pPr>
            <a:r>
              <a:rPr lang="ru-RU" sz="1400" dirty="0">
                <a:latin typeface="+mj-lt"/>
                <a:ea typeface="+mj-ea"/>
                <a:cs typeface="+mj-cs"/>
              </a:rPr>
              <a:t>Частота покупки </a:t>
            </a:r>
            <a:r>
              <a:rPr lang="ru-RU" sz="1400" dirty="0">
                <a:solidFill>
                  <a:srgbClr val="009900"/>
                </a:solidFill>
                <a:latin typeface="+mj-lt"/>
                <a:ea typeface="+mj-ea"/>
                <a:cs typeface="+mj-cs"/>
              </a:rPr>
              <a:t>+10%</a:t>
            </a:r>
          </a:p>
          <a:p>
            <a:pPr marL="0">
              <a:defRPr/>
            </a:pPr>
            <a:r>
              <a:rPr lang="ru-RU" sz="1400" dirty="0">
                <a:latin typeface="+mj-lt"/>
                <a:ea typeface="+mj-ea"/>
                <a:cs typeface="+mj-cs"/>
              </a:rPr>
              <a:t>Средний чек </a:t>
            </a:r>
            <a:r>
              <a:rPr lang="ru-RU" sz="1400" dirty="0">
                <a:solidFill>
                  <a:srgbClr val="009900"/>
                </a:solidFill>
                <a:latin typeface="+mj-lt"/>
                <a:ea typeface="+mj-ea"/>
                <a:cs typeface="+mj-cs"/>
              </a:rPr>
              <a:t>+12%</a:t>
            </a:r>
          </a:p>
        </p:txBody>
      </p:sp>
      <p:cxnSp>
        <p:nvCxnSpPr>
          <p:cNvPr id="39" name="Прямая соединительная линия 38">
            <a:extLst>
              <a:ext uri="{FF2B5EF4-FFF2-40B4-BE49-F238E27FC236}">
                <a16:creationId xmlns:a16="http://schemas.microsoft.com/office/drawing/2014/main" id="{8352C4D6-67D1-4216-870A-BD8A170C1340}"/>
              </a:ext>
            </a:extLst>
          </p:cNvPr>
          <p:cNvCxnSpPr>
            <a:cxnSpLocks/>
          </p:cNvCxnSpPr>
          <p:nvPr/>
        </p:nvCxnSpPr>
        <p:spPr>
          <a:xfrm>
            <a:off x="7238580" y="2390824"/>
            <a:ext cx="0" cy="4139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Текст 10">
            <a:extLst>
              <a:ext uri="{FF2B5EF4-FFF2-40B4-BE49-F238E27FC236}">
                <a16:creationId xmlns:a16="http://schemas.microsoft.com/office/drawing/2014/main" id="{9A652FDC-F25D-48B8-9FA7-F073D0B4D5BA}"/>
              </a:ext>
            </a:extLst>
          </p:cNvPr>
          <p:cNvSpPr txBox="1">
            <a:spLocks/>
          </p:cNvSpPr>
          <p:nvPr/>
        </p:nvSpPr>
        <p:spPr>
          <a:xfrm>
            <a:off x="6254885" y="3453138"/>
            <a:ext cx="5492818" cy="817355"/>
          </a:xfrm>
          <a:prstGeom prst="rect">
            <a:avLst/>
          </a:prstGeom>
        </p:spPr>
        <p:txBody>
          <a:bodyPr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lang="ru-RU" sz="2200" kern="1200" dirty="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ru-RU" sz="1400" b="1" dirty="0">
                <a:solidFill>
                  <a:schemeClr val="tx1"/>
                </a:solidFill>
                <a:latin typeface="Arial" panose="020B0604020202020204" pitchFamily="34" charset="0"/>
                <a:cs typeface="Arial" panose="020B0604020202020204" pitchFamily="34" charset="0"/>
              </a:rPr>
              <a:t>Покупатели с </a:t>
            </a:r>
            <a:r>
              <a:rPr lang="ru-RU" sz="1400" b="1" dirty="0">
                <a:solidFill>
                  <a:schemeClr val="tx2"/>
                </a:solidFill>
                <a:latin typeface="Arial" panose="020B0604020202020204" pitchFamily="34" charset="0"/>
                <a:cs typeface="Arial" panose="020B0604020202020204" pitchFamily="34" charset="0"/>
              </a:rPr>
              <a:t>СРЕДНИМ </a:t>
            </a:r>
            <a:r>
              <a:rPr lang="ru-RU" sz="1400" b="1" dirty="0">
                <a:solidFill>
                  <a:schemeClr val="tx1"/>
                </a:solidFill>
                <a:latin typeface="Arial" panose="020B0604020202020204" pitchFamily="34" charset="0"/>
                <a:cs typeface="Arial" panose="020B0604020202020204" pitchFamily="34" charset="0"/>
              </a:rPr>
              <a:t>доходом</a:t>
            </a:r>
            <a:r>
              <a:rPr lang="ru-RU" sz="1400" b="1" dirty="0">
                <a:solidFill>
                  <a:schemeClr val="tx2"/>
                </a:solidFill>
                <a:latin typeface="Arial" panose="020B0604020202020204" pitchFamily="34" charset="0"/>
                <a:cs typeface="Arial" panose="020B0604020202020204" pitchFamily="34" charset="0"/>
              </a:rPr>
              <a:t> </a:t>
            </a:r>
            <a:r>
              <a:rPr lang="ru-RU" sz="1400" b="1" dirty="0">
                <a:solidFill>
                  <a:srgbClr val="FF8200"/>
                </a:solidFill>
                <a:latin typeface="Arial" panose="020B0604020202020204" pitchFamily="34" charset="0"/>
                <a:cs typeface="Arial" panose="020B0604020202020204" pitchFamily="34" charset="0"/>
              </a:rPr>
              <a:t>увеличивают траты</a:t>
            </a:r>
            <a:r>
              <a:rPr lang="ru-RU" sz="1200" b="1" dirty="0">
                <a:solidFill>
                  <a:schemeClr val="tx2"/>
                </a:solidFill>
                <a:latin typeface="Arial" panose="020B0604020202020204" pitchFamily="34" charset="0"/>
                <a:cs typeface="Arial" panose="020B0604020202020204" pitchFamily="34" charset="0"/>
              </a:rPr>
              <a:t>:</a:t>
            </a:r>
          </a:p>
          <a:p>
            <a:pPr>
              <a:spcBef>
                <a:spcPts val="0"/>
              </a:spcBef>
            </a:pPr>
            <a:r>
              <a:rPr lang="ru-RU" sz="2400" b="1" dirty="0">
                <a:solidFill>
                  <a:srgbClr val="009900"/>
                </a:solidFill>
                <a:latin typeface="Arial" panose="020B0604020202020204" pitchFamily="34" charset="0"/>
                <a:cs typeface="Arial" panose="020B0604020202020204" pitchFamily="34" charset="0"/>
              </a:rPr>
              <a:t>+12%</a:t>
            </a:r>
            <a:endParaRPr lang="en-US" sz="2400" b="1" dirty="0">
              <a:solidFill>
                <a:srgbClr val="009900"/>
              </a:solidFill>
              <a:latin typeface="Arial" panose="020B0604020202020204" pitchFamily="34" charset="0"/>
              <a:cs typeface="Arial" panose="020B0604020202020204" pitchFamily="34" charset="0"/>
            </a:endParaRPr>
          </a:p>
        </p:txBody>
      </p:sp>
      <p:sp>
        <p:nvSpPr>
          <p:cNvPr id="74" name="Заголовок 1">
            <a:extLst>
              <a:ext uri="{FF2B5EF4-FFF2-40B4-BE49-F238E27FC236}">
                <a16:creationId xmlns:a16="http://schemas.microsoft.com/office/drawing/2014/main" id="{28E9E0D7-E5D2-40C8-A9D7-7341782D559E}"/>
              </a:ext>
            </a:extLst>
          </p:cNvPr>
          <p:cNvSpPr txBox="1">
            <a:spLocks/>
          </p:cNvSpPr>
          <p:nvPr/>
        </p:nvSpPr>
        <p:spPr>
          <a:xfrm>
            <a:off x="7288554" y="3947548"/>
            <a:ext cx="4092742" cy="466875"/>
          </a:xfrm>
          <a:prstGeom prst="rect">
            <a:avLst/>
          </a:prstGeom>
          <a:noFill/>
        </p:spPr>
        <p:txBody>
          <a:bodyPr>
            <a:noAutofit/>
          </a:bodyPr>
          <a:lstStyle>
            <a:lvl1pPr marL="72000" algn="l">
              <a:defRPr sz="3000"/>
            </a:lvl1pPr>
          </a:lstStyle>
          <a:p>
            <a:pPr marL="0">
              <a:defRPr/>
            </a:pPr>
            <a:r>
              <a:rPr lang="ru-RU" sz="1400" dirty="0">
                <a:latin typeface="+mj-lt"/>
                <a:ea typeface="+mj-ea"/>
                <a:cs typeface="+mj-cs"/>
              </a:rPr>
              <a:t>Частота покупки </a:t>
            </a:r>
            <a:r>
              <a:rPr lang="ru-RU" sz="1400" dirty="0">
                <a:solidFill>
                  <a:srgbClr val="009900"/>
                </a:solidFill>
                <a:latin typeface="+mj-lt"/>
                <a:ea typeface="+mj-ea"/>
                <a:cs typeface="+mj-cs"/>
              </a:rPr>
              <a:t>+2%</a:t>
            </a:r>
          </a:p>
          <a:p>
            <a:pPr marL="0">
              <a:defRPr/>
            </a:pPr>
            <a:r>
              <a:rPr lang="ru-RU" sz="1400" dirty="0">
                <a:latin typeface="+mj-lt"/>
                <a:ea typeface="+mj-ea"/>
                <a:cs typeface="+mj-cs"/>
              </a:rPr>
              <a:t>Средний чек </a:t>
            </a:r>
            <a:r>
              <a:rPr lang="ru-RU" sz="1400" dirty="0">
                <a:solidFill>
                  <a:srgbClr val="009900"/>
                </a:solidFill>
                <a:latin typeface="+mj-lt"/>
                <a:ea typeface="+mj-ea"/>
                <a:cs typeface="+mj-cs"/>
              </a:rPr>
              <a:t>+10%</a:t>
            </a:r>
          </a:p>
        </p:txBody>
      </p:sp>
      <p:cxnSp>
        <p:nvCxnSpPr>
          <p:cNvPr id="75" name="Прямая соединительная линия 74">
            <a:extLst>
              <a:ext uri="{FF2B5EF4-FFF2-40B4-BE49-F238E27FC236}">
                <a16:creationId xmlns:a16="http://schemas.microsoft.com/office/drawing/2014/main" id="{31527DA7-8C14-47C8-9690-B723CB29DF9A}"/>
              </a:ext>
            </a:extLst>
          </p:cNvPr>
          <p:cNvCxnSpPr>
            <a:cxnSpLocks/>
          </p:cNvCxnSpPr>
          <p:nvPr/>
        </p:nvCxnSpPr>
        <p:spPr>
          <a:xfrm>
            <a:off x="7252558" y="4000493"/>
            <a:ext cx="0" cy="4139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Текст 10">
            <a:extLst>
              <a:ext uri="{FF2B5EF4-FFF2-40B4-BE49-F238E27FC236}">
                <a16:creationId xmlns:a16="http://schemas.microsoft.com/office/drawing/2014/main" id="{DC1253DC-B9AB-4E3F-AB63-F51D09D4FB92}"/>
              </a:ext>
            </a:extLst>
          </p:cNvPr>
          <p:cNvSpPr txBox="1">
            <a:spLocks/>
          </p:cNvSpPr>
          <p:nvPr/>
        </p:nvSpPr>
        <p:spPr>
          <a:xfrm>
            <a:off x="6240907" y="4986379"/>
            <a:ext cx="5492818" cy="817355"/>
          </a:xfrm>
          <a:prstGeom prst="rect">
            <a:avLst/>
          </a:prstGeom>
        </p:spPr>
        <p:txBody>
          <a:bodyPr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lang="ru-RU" sz="2200" kern="1200" dirty="0">
                <a:solidFill>
                  <a:schemeClr val="tx1">
                    <a:lumMod val="65000"/>
                    <a:lumOff val="3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ru-RU" sz="1400" b="1" dirty="0">
                <a:solidFill>
                  <a:schemeClr val="tx1"/>
                </a:solidFill>
                <a:latin typeface="Arial" panose="020B0604020202020204" pitchFamily="34" charset="0"/>
                <a:cs typeface="Arial" panose="020B0604020202020204" pitchFamily="34" charset="0"/>
              </a:rPr>
              <a:t>Покупатели с </a:t>
            </a:r>
            <a:r>
              <a:rPr lang="ru-RU" sz="1400" b="1" dirty="0">
                <a:solidFill>
                  <a:schemeClr val="tx2"/>
                </a:solidFill>
                <a:latin typeface="Arial" panose="020B0604020202020204" pitchFamily="34" charset="0"/>
                <a:cs typeface="Arial" panose="020B0604020202020204" pitchFamily="34" charset="0"/>
              </a:rPr>
              <a:t>ВЫСОКИМ </a:t>
            </a:r>
            <a:r>
              <a:rPr lang="ru-RU" sz="1400" b="1" dirty="0">
                <a:solidFill>
                  <a:schemeClr val="tx1"/>
                </a:solidFill>
                <a:latin typeface="Arial" panose="020B0604020202020204" pitchFamily="34" charset="0"/>
                <a:cs typeface="Arial" panose="020B0604020202020204" pitchFamily="34" charset="0"/>
              </a:rPr>
              <a:t>доходом</a:t>
            </a:r>
            <a:r>
              <a:rPr lang="ru-RU" sz="1400" b="1" dirty="0">
                <a:solidFill>
                  <a:schemeClr val="tx2"/>
                </a:solidFill>
                <a:latin typeface="Arial" panose="020B0604020202020204" pitchFamily="34" charset="0"/>
                <a:cs typeface="Arial" panose="020B0604020202020204" pitchFamily="34" charset="0"/>
              </a:rPr>
              <a:t> </a:t>
            </a:r>
            <a:r>
              <a:rPr lang="ru-RU" sz="1400" b="1" dirty="0">
                <a:solidFill>
                  <a:srgbClr val="FF8200"/>
                </a:solidFill>
                <a:latin typeface="Arial" panose="020B0604020202020204" pitchFamily="34" charset="0"/>
                <a:cs typeface="Arial" panose="020B0604020202020204" pitchFamily="34" charset="0"/>
              </a:rPr>
              <a:t>увеличивают траты</a:t>
            </a:r>
            <a:r>
              <a:rPr lang="ru-RU" sz="1200" b="1" dirty="0">
                <a:solidFill>
                  <a:srgbClr val="FF8200"/>
                </a:solidFill>
                <a:latin typeface="Arial" panose="020B0604020202020204" pitchFamily="34" charset="0"/>
                <a:cs typeface="Arial" panose="020B0604020202020204" pitchFamily="34" charset="0"/>
              </a:rPr>
              <a:t>:</a:t>
            </a:r>
          </a:p>
          <a:p>
            <a:pPr>
              <a:spcBef>
                <a:spcPts val="0"/>
              </a:spcBef>
            </a:pPr>
            <a:r>
              <a:rPr lang="ru-RU" sz="2400" b="1" dirty="0">
                <a:solidFill>
                  <a:srgbClr val="009900"/>
                </a:solidFill>
                <a:latin typeface="Arial" panose="020B0604020202020204" pitchFamily="34" charset="0"/>
                <a:cs typeface="Arial" panose="020B0604020202020204" pitchFamily="34" charset="0"/>
              </a:rPr>
              <a:t>+20%</a:t>
            </a:r>
            <a:endParaRPr lang="en-US" sz="2400" b="1" dirty="0">
              <a:solidFill>
                <a:srgbClr val="009900"/>
              </a:solidFill>
              <a:latin typeface="Arial" panose="020B0604020202020204" pitchFamily="34" charset="0"/>
              <a:cs typeface="Arial" panose="020B0604020202020204" pitchFamily="34" charset="0"/>
            </a:endParaRPr>
          </a:p>
        </p:txBody>
      </p:sp>
      <p:sp>
        <p:nvSpPr>
          <p:cNvPr id="77" name="Заголовок 1">
            <a:extLst>
              <a:ext uri="{FF2B5EF4-FFF2-40B4-BE49-F238E27FC236}">
                <a16:creationId xmlns:a16="http://schemas.microsoft.com/office/drawing/2014/main" id="{FECDDC49-223A-4656-B14A-E28C7B9E7C12}"/>
              </a:ext>
            </a:extLst>
          </p:cNvPr>
          <p:cNvSpPr txBox="1">
            <a:spLocks/>
          </p:cNvSpPr>
          <p:nvPr/>
        </p:nvSpPr>
        <p:spPr>
          <a:xfrm>
            <a:off x="7274576" y="5480789"/>
            <a:ext cx="4092742" cy="466875"/>
          </a:xfrm>
          <a:prstGeom prst="rect">
            <a:avLst/>
          </a:prstGeom>
          <a:noFill/>
        </p:spPr>
        <p:txBody>
          <a:bodyPr>
            <a:noAutofit/>
          </a:bodyPr>
          <a:lstStyle>
            <a:lvl1pPr marL="72000" algn="l">
              <a:defRPr sz="3000"/>
            </a:lvl1pPr>
          </a:lstStyle>
          <a:p>
            <a:pPr marL="0">
              <a:defRPr/>
            </a:pPr>
            <a:r>
              <a:rPr lang="ru-RU" sz="1400" dirty="0">
                <a:latin typeface="+mj-lt"/>
                <a:ea typeface="+mj-ea"/>
                <a:cs typeface="+mj-cs"/>
              </a:rPr>
              <a:t>Частота покупки </a:t>
            </a:r>
            <a:r>
              <a:rPr lang="ru-RU" sz="1400" dirty="0">
                <a:solidFill>
                  <a:srgbClr val="009900"/>
                </a:solidFill>
                <a:latin typeface="+mj-lt"/>
                <a:ea typeface="+mj-ea"/>
                <a:cs typeface="+mj-cs"/>
              </a:rPr>
              <a:t>+1%</a:t>
            </a:r>
          </a:p>
          <a:p>
            <a:pPr marL="0">
              <a:defRPr/>
            </a:pPr>
            <a:r>
              <a:rPr lang="ru-RU" sz="1400" dirty="0">
                <a:latin typeface="+mj-lt"/>
                <a:ea typeface="+mj-ea"/>
                <a:cs typeface="+mj-cs"/>
              </a:rPr>
              <a:t>Средний чек </a:t>
            </a:r>
            <a:r>
              <a:rPr lang="ru-RU" sz="1400" dirty="0">
                <a:solidFill>
                  <a:srgbClr val="009900"/>
                </a:solidFill>
                <a:latin typeface="+mj-lt"/>
                <a:ea typeface="+mj-ea"/>
                <a:cs typeface="+mj-cs"/>
              </a:rPr>
              <a:t>+19%</a:t>
            </a:r>
          </a:p>
        </p:txBody>
      </p:sp>
      <p:cxnSp>
        <p:nvCxnSpPr>
          <p:cNvPr id="78" name="Прямая соединительная линия 77">
            <a:extLst>
              <a:ext uri="{FF2B5EF4-FFF2-40B4-BE49-F238E27FC236}">
                <a16:creationId xmlns:a16="http://schemas.microsoft.com/office/drawing/2014/main" id="{9C4ED8B9-D3DE-42F9-84C1-70BE75039FCC}"/>
              </a:ext>
            </a:extLst>
          </p:cNvPr>
          <p:cNvCxnSpPr>
            <a:cxnSpLocks/>
          </p:cNvCxnSpPr>
          <p:nvPr/>
        </p:nvCxnSpPr>
        <p:spPr>
          <a:xfrm>
            <a:off x="7238580" y="5533734"/>
            <a:ext cx="0" cy="4139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045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20EB67E-F227-144F-979D-65D52D97D55E}"/>
              </a:ext>
            </a:extLst>
          </p:cNvPr>
          <p:cNvSpPr/>
          <p:nvPr/>
        </p:nvSpPr>
        <p:spPr>
          <a:xfrm>
            <a:off x="731743" y="6437815"/>
            <a:ext cx="6960776" cy="230832"/>
          </a:xfrm>
          <a:prstGeom prst="rect">
            <a:avLst/>
          </a:prstGeom>
        </p:spPr>
        <p:txBody>
          <a:bodyPr wrap="square">
            <a:spAutoFit/>
          </a:bodyPr>
          <a:lstStyle/>
          <a:p>
            <a:r>
              <a:rPr lang="ru-RU" sz="900" dirty="0"/>
              <a:t>Опрос </a:t>
            </a:r>
            <a:r>
              <a:rPr lang="en-US" sz="900" dirty="0" err="1"/>
              <a:t>Romir</a:t>
            </a:r>
            <a:r>
              <a:rPr lang="en-US" sz="900" dirty="0"/>
              <a:t> Scan Panel </a:t>
            </a:r>
            <a:r>
              <a:rPr lang="ru-RU" sz="900" dirty="0"/>
              <a:t> География Россия 10+ </a:t>
            </a:r>
            <a:r>
              <a:rPr lang="en-US" sz="900" dirty="0"/>
              <a:t> </a:t>
            </a:r>
            <a:r>
              <a:rPr lang="ru-RU" sz="900" dirty="0"/>
              <a:t>12 неделя март 2020</a:t>
            </a:r>
          </a:p>
        </p:txBody>
      </p:sp>
      <p:sp>
        <p:nvSpPr>
          <p:cNvPr id="24" name="Rectangle 23">
            <a:extLst>
              <a:ext uri="{FF2B5EF4-FFF2-40B4-BE49-F238E27FC236}">
                <a16:creationId xmlns:a16="http://schemas.microsoft.com/office/drawing/2014/main" id="{8022FD36-AD8D-8A4B-A479-8B2B44F0E763}"/>
              </a:ext>
            </a:extLst>
          </p:cNvPr>
          <p:cNvSpPr/>
          <p:nvPr/>
        </p:nvSpPr>
        <p:spPr>
          <a:xfrm>
            <a:off x="193966" y="-560347"/>
            <a:ext cx="11736097" cy="523220"/>
          </a:xfrm>
          <a:prstGeom prst="rect">
            <a:avLst/>
          </a:prstGeom>
        </p:spPr>
        <p:txBody>
          <a:bodyPr wrap="square">
            <a:spAutoFit/>
          </a:bodyPr>
          <a:lstStyle/>
          <a:p>
            <a:endParaRPr lang="ru-RU" sz="2800" b="1"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57908C6E-76BA-F445-9535-4E3C5D6E5B09}"/>
              </a:ext>
            </a:extLst>
          </p:cNvPr>
          <p:cNvSpPr/>
          <p:nvPr/>
        </p:nvSpPr>
        <p:spPr>
          <a:xfrm>
            <a:off x="2699689" y="962888"/>
            <a:ext cx="6724650" cy="369332"/>
          </a:xfrm>
          <a:prstGeom prst="rect">
            <a:avLst/>
          </a:prstGeom>
        </p:spPr>
        <p:txBody>
          <a:bodyPr wrap="square">
            <a:spAutoFit/>
          </a:bodyPr>
          <a:lstStyle/>
          <a:p>
            <a:pPr algn="ctr"/>
            <a:r>
              <a:rPr lang="ru-RU" b="1" dirty="0">
                <a:solidFill>
                  <a:srgbClr val="FF8200"/>
                </a:solidFill>
                <a:latin typeface="Arial" panose="020B0604020202020204" pitchFamily="34" charset="0"/>
                <a:cs typeface="Arial" panose="020B0604020202020204" pitchFamily="34" charset="0"/>
              </a:rPr>
              <a:t>Будут потреблять в таком же объеме, как раньше </a:t>
            </a:r>
          </a:p>
        </p:txBody>
      </p:sp>
      <p:pic>
        <p:nvPicPr>
          <p:cNvPr id="4" name="Picture 3">
            <a:extLst>
              <a:ext uri="{FF2B5EF4-FFF2-40B4-BE49-F238E27FC236}">
                <a16:creationId xmlns:a16="http://schemas.microsoft.com/office/drawing/2014/main" id="{4F49E1A7-431B-804C-843D-604C103817F4}"/>
              </a:ext>
            </a:extLst>
          </p:cNvPr>
          <p:cNvPicPr>
            <a:picLocks noChangeAspect="1"/>
          </p:cNvPicPr>
          <p:nvPr/>
        </p:nvPicPr>
        <p:blipFill>
          <a:blip r:embed="rId2"/>
          <a:stretch>
            <a:fillRect/>
          </a:stretch>
        </p:blipFill>
        <p:spPr>
          <a:xfrm>
            <a:off x="2721914" y="1291572"/>
            <a:ext cx="6680200" cy="647700"/>
          </a:xfrm>
          <a:prstGeom prst="rect">
            <a:avLst/>
          </a:prstGeom>
        </p:spPr>
      </p:pic>
      <p:pic>
        <p:nvPicPr>
          <p:cNvPr id="69" name="Рисунок 65">
            <a:extLst>
              <a:ext uri="{FF2B5EF4-FFF2-40B4-BE49-F238E27FC236}">
                <a16:creationId xmlns:a16="http://schemas.microsoft.com/office/drawing/2014/main" id="{05543A8E-C8D3-A243-8E43-EE8461E7AB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2391" y="4172717"/>
            <a:ext cx="554400" cy="554400"/>
          </a:xfrm>
          <a:prstGeom prst="rect">
            <a:avLst/>
          </a:prstGeom>
        </p:spPr>
      </p:pic>
      <p:sp>
        <p:nvSpPr>
          <p:cNvPr id="70" name="TextBox 69">
            <a:extLst>
              <a:ext uri="{FF2B5EF4-FFF2-40B4-BE49-F238E27FC236}">
                <a16:creationId xmlns:a16="http://schemas.microsoft.com/office/drawing/2014/main" id="{AAB2C3BA-62A2-6D44-903F-4CE4EE271066}"/>
              </a:ext>
            </a:extLst>
          </p:cNvPr>
          <p:cNvSpPr txBox="1"/>
          <p:nvPr/>
        </p:nvSpPr>
        <p:spPr>
          <a:xfrm>
            <a:off x="3718187" y="4141741"/>
            <a:ext cx="911020" cy="461665"/>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Соки </a:t>
            </a:r>
          </a:p>
          <a:p>
            <a:r>
              <a:rPr lang="ru-RU" sz="1200" dirty="0">
                <a:latin typeface="Arial" panose="020B0604020202020204" pitchFamily="34" charset="0"/>
                <a:cs typeface="Arial" panose="020B0604020202020204" pitchFamily="34" charset="0"/>
              </a:rPr>
              <a:t>и напитки</a:t>
            </a:r>
          </a:p>
        </p:txBody>
      </p:sp>
      <p:sp>
        <p:nvSpPr>
          <p:cNvPr id="71" name="TextBox 70">
            <a:extLst>
              <a:ext uri="{FF2B5EF4-FFF2-40B4-BE49-F238E27FC236}">
                <a16:creationId xmlns:a16="http://schemas.microsoft.com/office/drawing/2014/main" id="{C260A96F-4849-3A4D-837B-13C9846B2B95}"/>
              </a:ext>
            </a:extLst>
          </p:cNvPr>
          <p:cNvSpPr txBox="1"/>
          <p:nvPr/>
        </p:nvSpPr>
        <p:spPr>
          <a:xfrm>
            <a:off x="3718186" y="4504629"/>
            <a:ext cx="741999"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74%</a:t>
            </a:r>
          </a:p>
        </p:txBody>
      </p:sp>
      <p:pic>
        <p:nvPicPr>
          <p:cNvPr id="72" name="Рисунок 68">
            <a:extLst>
              <a:ext uri="{FF2B5EF4-FFF2-40B4-BE49-F238E27FC236}">
                <a16:creationId xmlns:a16="http://schemas.microsoft.com/office/drawing/2014/main" id="{B14BBFB9-A78C-4248-B289-8726E3538A5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63787" y="2736644"/>
            <a:ext cx="554400" cy="554400"/>
          </a:xfrm>
          <a:prstGeom prst="rect">
            <a:avLst/>
          </a:prstGeom>
        </p:spPr>
      </p:pic>
      <p:sp>
        <p:nvSpPr>
          <p:cNvPr id="73" name="TextBox 72">
            <a:extLst>
              <a:ext uri="{FF2B5EF4-FFF2-40B4-BE49-F238E27FC236}">
                <a16:creationId xmlns:a16="http://schemas.microsoft.com/office/drawing/2014/main" id="{0092498E-85AC-E142-A894-5C92EC2FC295}"/>
              </a:ext>
            </a:extLst>
          </p:cNvPr>
          <p:cNvSpPr txBox="1"/>
          <p:nvPr/>
        </p:nvSpPr>
        <p:spPr>
          <a:xfrm>
            <a:off x="3719582" y="2754738"/>
            <a:ext cx="909625" cy="461665"/>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Бакалея </a:t>
            </a:r>
          </a:p>
          <a:p>
            <a:r>
              <a:rPr lang="ru-RU" sz="1200" dirty="0">
                <a:latin typeface="Arial" panose="020B0604020202020204" pitchFamily="34" charset="0"/>
                <a:cs typeface="Arial" panose="020B0604020202020204" pitchFamily="34" charset="0"/>
              </a:rPr>
              <a:t>и крупы</a:t>
            </a:r>
          </a:p>
        </p:txBody>
      </p:sp>
      <p:sp>
        <p:nvSpPr>
          <p:cNvPr id="74" name="TextBox 73">
            <a:extLst>
              <a:ext uri="{FF2B5EF4-FFF2-40B4-BE49-F238E27FC236}">
                <a16:creationId xmlns:a16="http://schemas.microsoft.com/office/drawing/2014/main" id="{C8B950DC-2850-9C44-ABCC-13563CEC49BB}"/>
              </a:ext>
            </a:extLst>
          </p:cNvPr>
          <p:cNvSpPr txBox="1"/>
          <p:nvPr/>
        </p:nvSpPr>
        <p:spPr>
          <a:xfrm>
            <a:off x="3719583" y="3117626"/>
            <a:ext cx="710560"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86%</a:t>
            </a:r>
          </a:p>
        </p:txBody>
      </p:sp>
      <p:pic>
        <p:nvPicPr>
          <p:cNvPr id="75" name="Рисунок 71">
            <a:extLst>
              <a:ext uri="{FF2B5EF4-FFF2-40B4-BE49-F238E27FC236}">
                <a16:creationId xmlns:a16="http://schemas.microsoft.com/office/drawing/2014/main" id="{C6EAC77E-5AC2-4543-86C1-B5F318550D5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8058" y="3474911"/>
            <a:ext cx="554400" cy="554400"/>
          </a:xfrm>
          <a:prstGeom prst="rect">
            <a:avLst/>
          </a:prstGeom>
        </p:spPr>
      </p:pic>
      <p:sp>
        <p:nvSpPr>
          <p:cNvPr id="76" name="TextBox 75">
            <a:extLst>
              <a:ext uri="{FF2B5EF4-FFF2-40B4-BE49-F238E27FC236}">
                <a16:creationId xmlns:a16="http://schemas.microsoft.com/office/drawing/2014/main" id="{09A6DE75-E95C-3E46-84CC-61843F892407}"/>
              </a:ext>
            </a:extLst>
          </p:cNvPr>
          <p:cNvSpPr txBox="1"/>
          <p:nvPr/>
        </p:nvSpPr>
        <p:spPr>
          <a:xfrm>
            <a:off x="783609" y="3521661"/>
            <a:ext cx="880171" cy="276999"/>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Консервы</a:t>
            </a:r>
          </a:p>
        </p:txBody>
      </p:sp>
      <p:sp>
        <p:nvSpPr>
          <p:cNvPr id="77" name="TextBox 76">
            <a:extLst>
              <a:ext uri="{FF2B5EF4-FFF2-40B4-BE49-F238E27FC236}">
                <a16:creationId xmlns:a16="http://schemas.microsoft.com/office/drawing/2014/main" id="{ADCAD14A-0DEA-7046-9D1D-12E4D4259850}"/>
              </a:ext>
            </a:extLst>
          </p:cNvPr>
          <p:cNvSpPr txBox="1"/>
          <p:nvPr/>
        </p:nvSpPr>
        <p:spPr>
          <a:xfrm>
            <a:off x="783610" y="3750337"/>
            <a:ext cx="714811" cy="400110"/>
          </a:xfrm>
          <a:prstGeom prst="rect">
            <a:avLst/>
          </a:prstGeom>
          <a:noFill/>
        </p:spPr>
        <p:txBody>
          <a:bodyPr wrap="square" rtlCol="0">
            <a:spAutoFit/>
          </a:bodyPr>
          <a:lstStyle/>
          <a:p>
            <a:r>
              <a:rPr lang="en-US" sz="2000" b="1" dirty="0">
                <a:solidFill>
                  <a:srgbClr val="FF8200"/>
                </a:solidFill>
                <a:latin typeface="Arial" panose="020B0604020202020204" pitchFamily="34" charset="0"/>
                <a:cs typeface="Arial" panose="020B0604020202020204" pitchFamily="34" charset="0"/>
              </a:rPr>
              <a:t>7</a:t>
            </a:r>
            <a:r>
              <a:rPr lang="ru-RU" sz="2000" b="1" dirty="0">
                <a:solidFill>
                  <a:srgbClr val="FF8200"/>
                </a:solidFill>
                <a:latin typeface="Arial" panose="020B0604020202020204" pitchFamily="34" charset="0"/>
                <a:cs typeface="Arial" panose="020B0604020202020204" pitchFamily="34" charset="0"/>
              </a:rPr>
              <a:t>6%</a:t>
            </a:r>
          </a:p>
        </p:txBody>
      </p:sp>
      <p:pic>
        <p:nvPicPr>
          <p:cNvPr id="78" name="Рисунок 74">
            <a:extLst>
              <a:ext uri="{FF2B5EF4-FFF2-40B4-BE49-F238E27FC236}">
                <a16:creationId xmlns:a16="http://schemas.microsoft.com/office/drawing/2014/main" id="{646231A2-9DAD-4749-AF22-88A6CF9F535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6830" y="4257071"/>
            <a:ext cx="554400" cy="554400"/>
          </a:xfrm>
          <a:prstGeom prst="rect">
            <a:avLst/>
          </a:prstGeom>
        </p:spPr>
      </p:pic>
      <p:sp>
        <p:nvSpPr>
          <p:cNvPr id="79" name="TextBox 78">
            <a:extLst>
              <a:ext uri="{FF2B5EF4-FFF2-40B4-BE49-F238E27FC236}">
                <a16:creationId xmlns:a16="http://schemas.microsoft.com/office/drawing/2014/main" id="{B0E3C307-34E6-9049-9FB3-11AEA29C951A}"/>
              </a:ext>
            </a:extLst>
          </p:cNvPr>
          <p:cNvSpPr txBox="1"/>
          <p:nvPr/>
        </p:nvSpPr>
        <p:spPr>
          <a:xfrm>
            <a:off x="779070" y="4284362"/>
            <a:ext cx="1106880" cy="276999"/>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Заморозка</a:t>
            </a:r>
          </a:p>
        </p:txBody>
      </p:sp>
      <p:sp>
        <p:nvSpPr>
          <p:cNvPr id="80" name="TextBox 79">
            <a:extLst>
              <a:ext uri="{FF2B5EF4-FFF2-40B4-BE49-F238E27FC236}">
                <a16:creationId xmlns:a16="http://schemas.microsoft.com/office/drawing/2014/main" id="{BD10D185-BB58-6444-BC37-83AB8BD500EA}"/>
              </a:ext>
            </a:extLst>
          </p:cNvPr>
          <p:cNvSpPr txBox="1"/>
          <p:nvPr/>
        </p:nvSpPr>
        <p:spPr>
          <a:xfrm>
            <a:off x="779070" y="4513038"/>
            <a:ext cx="703604" cy="400110"/>
          </a:xfrm>
          <a:prstGeom prst="rect">
            <a:avLst/>
          </a:prstGeom>
          <a:noFill/>
        </p:spPr>
        <p:txBody>
          <a:bodyPr wrap="square" rtlCol="0">
            <a:spAutoFit/>
          </a:bodyPr>
          <a:lstStyle/>
          <a:p>
            <a:r>
              <a:rPr lang="en-US" sz="2000" b="1" dirty="0">
                <a:solidFill>
                  <a:srgbClr val="FF8200"/>
                </a:solidFill>
                <a:latin typeface="Arial" panose="020B0604020202020204" pitchFamily="34" charset="0"/>
                <a:cs typeface="Arial" panose="020B0604020202020204" pitchFamily="34" charset="0"/>
              </a:rPr>
              <a:t>7</a:t>
            </a:r>
            <a:r>
              <a:rPr lang="ru-RU" sz="2000" b="1" dirty="0">
                <a:solidFill>
                  <a:srgbClr val="FF8200"/>
                </a:solidFill>
                <a:latin typeface="Arial" panose="020B0604020202020204" pitchFamily="34" charset="0"/>
                <a:cs typeface="Arial" panose="020B0604020202020204" pitchFamily="34" charset="0"/>
              </a:rPr>
              <a:t>4%</a:t>
            </a:r>
          </a:p>
        </p:txBody>
      </p:sp>
      <p:pic>
        <p:nvPicPr>
          <p:cNvPr id="81" name="Рисунок 77">
            <a:extLst>
              <a:ext uri="{FF2B5EF4-FFF2-40B4-BE49-F238E27FC236}">
                <a16:creationId xmlns:a16="http://schemas.microsoft.com/office/drawing/2014/main" id="{05F175A5-7F2E-8E46-B1D1-C53AEEFBB80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3005" y="2736644"/>
            <a:ext cx="554400" cy="554400"/>
          </a:xfrm>
          <a:prstGeom prst="rect">
            <a:avLst/>
          </a:prstGeom>
        </p:spPr>
      </p:pic>
      <p:sp>
        <p:nvSpPr>
          <p:cNvPr id="82" name="TextBox 81">
            <a:extLst>
              <a:ext uri="{FF2B5EF4-FFF2-40B4-BE49-F238E27FC236}">
                <a16:creationId xmlns:a16="http://schemas.microsoft.com/office/drawing/2014/main" id="{C09371E8-7FFA-A44C-8076-DD47EFDE7B5C}"/>
              </a:ext>
            </a:extLst>
          </p:cNvPr>
          <p:cNvSpPr txBox="1"/>
          <p:nvPr/>
        </p:nvSpPr>
        <p:spPr>
          <a:xfrm>
            <a:off x="793359" y="2768773"/>
            <a:ext cx="1092592" cy="276723"/>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Чай и кофе</a:t>
            </a:r>
          </a:p>
        </p:txBody>
      </p:sp>
      <p:sp>
        <p:nvSpPr>
          <p:cNvPr id="83" name="TextBox 82">
            <a:extLst>
              <a:ext uri="{FF2B5EF4-FFF2-40B4-BE49-F238E27FC236}">
                <a16:creationId xmlns:a16="http://schemas.microsoft.com/office/drawing/2014/main" id="{C2C14473-3939-A84A-9A45-5F1FDA5F461E}"/>
              </a:ext>
            </a:extLst>
          </p:cNvPr>
          <p:cNvSpPr txBox="1"/>
          <p:nvPr/>
        </p:nvSpPr>
        <p:spPr>
          <a:xfrm>
            <a:off x="793255" y="2982979"/>
            <a:ext cx="834134"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87%</a:t>
            </a:r>
          </a:p>
        </p:txBody>
      </p:sp>
      <p:pic>
        <p:nvPicPr>
          <p:cNvPr id="84" name="Рисунок 80">
            <a:extLst>
              <a:ext uri="{FF2B5EF4-FFF2-40B4-BE49-F238E27FC236}">
                <a16:creationId xmlns:a16="http://schemas.microsoft.com/office/drawing/2014/main" id="{08CE5077-E27C-5547-AF45-84A4CE4DFF66}"/>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8289" y="3457172"/>
            <a:ext cx="554400" cy="554400"/>
          </a:xfrm>
          <a:prstGeom prst="rect">
            <a:avLst/>
          </a:prstGeom>
        </p:spPr>
      </p:pic>
      <p:sp>
        <p:nvSpPr>
          <p:cNvPr id="85" name="TextBox 84">
            <a:extLst>
              <a:ext uri="{FF2B5EF4-FFF2-40B4-BE49-F238E27FC236}">
                <a16:creationId xmlns:a16="http://schemas.microsoft.com/office/drawing/2014/main" id="{F2114F5B-95E3-9341-8E59-C2F2CC9065A3}"/>
              </a:ext>
            </a:extLst>
          </p:cNvPr>
          <p:cNvSpPr txBox="1"/>
          <p:nvPr/>
        </p:nvSpPr>
        <p:spPr>
          <a:xfrm>
            <a:off x="3618642" y="3472762"/>
            <a:ext cx="911020" cy="276999"/>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Сладости</a:t>
            </a:r>
          </a:p>
        </p:txBody>
      </p:sp>
      <p:sp>
        <p:nvSpPr>
          <p:cNvPr id="86" name="TextBox 85">
            <a:extLst>
              <a:ext uri="{FF2B5EF4-FFF2-40B4-BE49-F238E27FC236}">
                <a16:creationId xmlns:a16="http://schemas.microsoft.com/office/drawing/2014/main" id="{77AD945A-43A2-2F45-8B29-6A1BB1FD3C5E}"/>
              </a:ext>
            </a:extLst>
          </p:cNvPr>
          <p:cNvSpPr txBox="1"/>
          <p:nvPr/>
        </p:nvSpPr>
        <p:spPr>
          <a:xfrm>
            <a:off x="3697374" y="3701438"/>
            <a:ext cx="720684"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76%</a:t>
            </a:r>
          </a:p>
        </p:txBody>
      </p:sp>
      <p:pic>
        <p:nvPicPr>
          <p:cNvPr id="87" name="Рисунок 83">
            <a:extLst>
              <a:ext uri="{FF2B5EF4-FFF2-40B4-BE49-F238E27FC236}">
                <a16:creationId xmlns:a16="http://schemas.microsoft.com/office/drawing/2014/main" id="{5F35A43A-50B3-1447-8BB1-E3779FC86B8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205167" y="4226741"/>
            <a:ext cx="554400" cy="554400"/>
          </a:xfrm>
          <a:prstGeom prst="rect">
            <a:avLst/>
          </a:prstGeom>
        </p:spPr>
      </p:pic>
      <p:sp>
        <p:nvSpPr>
          <p:cNvPr id="88" name="TextBox 87">
            <a:extLst>
              <a:ext uri="{FF2B5EF4-FFF2-40B4-BE49-F238E27FC236}">
                <a16:creationId xmlns:a16="http://schemas.microsoft.com/office/drawing/2014/main" id="{320088B2-2047-1B44-BB22-245FA121472A}"/>
              </a:ext>
            </a:extLst>
          </p:cNvPr>
          <p:cNvSpPr txBox="1"/>
          <p:nvPr/>
        </p:nvSpPr>
        <p:spPr>
          <a:xfrm>
            <a:off x="9815514" y="4188985"/>
            <a:ext cx="2071396" cy="461665"/>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Непродовольственные товары</a:t>
            </a:r>
          </a:p>
        </p:txBody>
      </p:sp>
      <p:sp>
        <p:nvSpPr>
          <p:cNvPr id="89" name="TextBox 88">
            <a:extLst>
              <a:ext uri="{FF2B5EF4-FFF2-40B4-BE49-F238E27FC236}">
                <a16:creationId xmlns:a16="http://schemas.microsoft.com/office/drawing/2014/main" id="{21C6466A-513A-0D43-B1C6-A544EB09B717}"/>
              </a:ext>
            </a:extLst>
          </p:cNvPr>
          <p:cNvSpPr txBox="1"/>
          <p:nvPr/>
        </p:nvSpPr>
        <p:spPr>
          <a:xfrm>
            <a:off x="9815511" y="4544188"/>
            <a:ext cx="811478"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87%</a:t>
            </a:r>
          </a:p>
        </p:txBody>
      </p:sp>
      <p:pic>
        <p:nvPicPr>
          <p:cNvPr id="90" name="Рисунок 3">
            <a:extLst>
              <a:ext uri="{FF2B5EF4-FFF2-40B4-BE49-F238E27FC236}">
                <a16:creationId xmlns:a16="http://schemas.microsoft.com/office/drawing/2014/main" id="{5061DCD1-E55E-5B47-9C41-6D0684944BC5}"/>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01408" y="3488644"/>
            <a:ext cx="554400" cy="554400"/>
          </a:xfrm>
          <a:prstGeom prst="rect">
            <a:avLst/>
          </a:prstGeom>
        </p:spPr>
      </p:pic>
      <p:sp>
        <p:nvSpPr>
          <p:cNvPr id="91" name="TextBox 90">
            <a:extLst>
              <a:ext uri="{FF2B5EF4-FFF2-40B4-BE49-F238E27FC236}">
                <a16:creationId xmlns:a16="http://schemas.microsoft.com/office/drawing/2014/main" id="{2E4E56B9-B5D0-BF46-8AF7-BA6D4FE428E3}"/>
              </a:ext>
            </a:extLst>
          </p:cNvPr>
          <p:cNvSpPr txBox="1"/>
          <p:nvPr/>
        </p:nvSpPr>
        <p:spPr>
          <a:xfrm>
            <a:off x="6898672" y="3503553"/>
            <a:ext cx="2071396" cy="276999"/>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Косметика</a:t>
            </a:r>
          </a:p>
        </p:txBody>
      </p:sp>
      <p:sp>
        <p:nvSpPr>
          <p:cNvPr id="92" name="TextBox 91">
            <a:extLst>
              <a:ext uri="{FF2B5EF4-FFF2-40B4-BE49-F238E27FC236}">
                <a16:creationId xmlns:a16="http://schemas.microsoft.com/office/drawing/2014/main" id="{7D9B1B0A-5EB3-5444-B26E-86DD27114A62}"/>
              </a:ext>
            </a:extLst>
          </p:cNvPr>
          <p:cNvSpPr txBox="1"/>
          <p:nvPr/>
        </p:nvSpPr>
        <p:spPr>
          <a:xfrm>
            <a:off x="6898669" y="3760285"/>
            <a:ext cx="703604"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66%</a:t>
            </a:r>
          </a:p>
        </p:txBody>
      </p:sp>
      <p:pic>
        <p:nvPicPr>
          <p:cNvPr id="93" name="Рисунок 9">
            <a:extLst>
              <a:ext uri="{FF2B5EF4-FFF2-40B4-BE49-F238E27FC236}">
                <a16:creationId xmlns:a16="http://schemas.microsoft.com/office/drawing/2014/main" id="{06073AE7-6628-E446-ABFB-1EEF6C838714}"/>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39955" y="2762756"/>
            <a:ext cx="554400" cy="554400"/>
          </a:xfrm>
          <a:prstGeom prst="rect">
            <a:avLst/>
          </a:prstGeom>
        </p:spPr>
      </p:pic>
      <p:sp>
        <p:nvSpPr>
          <p:cNvPr id="94" name="TextBox 93">
            <a:extLst>
              <a:ext uri="{FF2B5EF4-FFF2-40B4-BE49-F238E27FC236}">
                <a16:creationId xmlns:a16="http://schemas.microsoft.com/office/drawing/2014/main" id="{B68ECE58-A950-8743-901F-770F7B10BF68}"/>
              </a:ext>
            </a:extLst>
          </p:cNvPr>
          <p:cNvSpPr txBox="1"/>
          <p:nvPr/>
        </p:nvSpPr>
        <p:spPr>
          <a:xfrm>
            <a:off x="9772650" y="2768497"/>
            <a:ext cx="2071396" cy="461665"/>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Средства </a:t>
            </a:r>
            <a:endParaRPr lang="en-GB" sz="1200" dirty="0">
              <a:latin typeface="Arial" panose="020B0604020202020204" pitchFamily="34" charset="0"/>
              <a:cs typeface="Arial" panose="020B0604020202020204" pitchFamily="34" charset="0"/>
            </a:endParaRPr>
          </a:p>
          <a:p>
            <a:r>
              <a:rPr lang="ru-RU" sz="1200" dirty="0">
                <a:latin typeface="Arial" panose="020B0604020202020204" pitchFamily="34" charset="0"/>
                <a:cs typeface="Arial" panose="020B0604020202020204" pitchFamily="34" charset="0"/>
              </a:rPr>
              <a:t>личной гигиены</a:t>
            </a:r>
          </a:p>
        </p:txBody>
      </p:sp>
      <p:sp>
        <p:nvSpPr>
          <p:cNvPr id="95" name="TextBox 94">
            <a:extLst>
              <a:ext uri="{FF2B5EF4-FFF2-40B4-BE49-F238E27FC236}">
                <a16:creationId xmlns:a16="http://schemas.microsoft.com/office/drawing/2014/main" id="{F788CEAE-5811-EF46-96D6-0347ABF3D781}"/>
              </a:ext>
            </a:extLst>
          </p:cNvPr>
          <p:cNvSpPr txBox="1"/>
          <p:nvPr/>
        </p:nvSpPr>
        <p:spPr>
          <a:xfrm>
            <a:off x="9801226" y="3098175"/>
            <a:ext cx="698650"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85%</a:t>
            </a:r>
          </a:p>
        </p:txBody>
      </p:sp>
      <p:sp>
        <p:nvSpPr>
          <p:cNvPr id="96" name="TextBox 95">
            <a:extLst>
              <a:ext uri="{FF2B5EF4-FFF2-40B4-BE49-F238E27FC236}">
                <a16:creationId xmlns:a16="http://schemas.microsoft.com/office/drawing/2014/main" id="{FDD835EB-ADC8-AF42-8B0F-3AA77F7FF031}"/>
              </a:ext>
            </a:extLst>
          </p:cNvPr>
          <p:cNvSpPr txBox="1"/>
          <p:nvPr/>
        </p:nvSpPr>
        <p:spPr>
          <a:xfrm>
            <a:off x="9772650" y="3540574"/>
            <a:ext cx="2071396" cy="276999"/>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Одежда</a:t>
            </a:r>
          </a:p>
        </p:txBody>
      </p:sp>
      <p:sp>
        <p:nvSpPr>
          <p:cNvPr id="97" name="TextBox 96">
            <a:extLst>
              <a:ext uri="{FF2B5EF4-FFF2-40B4-BE49-F238E27FC236}">
                <a16:creationId xmlns:a16="http://schemas.microsoft.com/office/drawing/2014/main" id="{8FB47DE1-2FBA-E24E-A094-B06397DBD2F2}"/>
              </a:ext>
            </a:extLst>
          </p:cNvPr>
          <p:cNvSpPr txBox="1"/>
          <p:nvPr/>
        </p:nvSpPr>
        <p:spPr>
          <a:xfrm>
            <a:off x="9801226" y="3769250"/>
            <a:ext cx="714811"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74%</a:t>
            </a:r>
          </a:p>
        </p:txBody>
      </p:sp>
      <p:pic>
        <p:nvPicPr>
          <p:cNvPr id="98" name="Рисунок 19">
            <a:extLst>
              <a:ext uri="{FF2B5EF4-FFF2-40B4-BE49-F238E27FC236}">
                <a16:creationId xmlns:a16="http://schemas.microsoft.com/office/drawing/2014/main" id="{AA9FFB35-75E8-184C-B0AD-5D1BEA2A974C}"/>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233843" y="3512874"/>
            <a:ext cx="554400" cy="554400"/>
          </a:xfrm>
          <a:prstGeom prst="rect">
            <a:avLst/>
          </a:prstGeom>
        </p:spPr>
      </p:pic>
      <p:pic>
        <p:nvPicPr>
          <p:cNvPr id="99" name="Рисунок 29">
            <a:extLst>
              <a:ext uri="{FF2B5EF4-FFF2-40B4-BE49-F238E27FC236}">
                <a16:creationId xmlns:a16="http://schemas.microsoft.com/office/drawing/2014/main" id="{769954B0-8ACE-DF45-9CFF-FCCC278F3FB1}"/>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286929" y="2763494"/>
            <a:ext cx="554400" cy="554400"/>
          </a:xfrm>
          <a:prstGeom prst="rect">
            <a:avLst/>
          </a:prstGeom>
        </p:spPr>
      </p:pic>
      <p:sp>
        <p:nvSpPr>
          <p:cNvPr id="100" name="TextBox 99">
            <a:extLst>
              <a:ext uri="{FF2B5EF4-FFF2-40B4-BE49-F238E27FC236}">
                <a16:creationId xmlns:a16="http://schemas.microsoft.com/office/drawing/2014/main" id="{D9A64320-817A-6549-B259-B983F87DC3AB}"/>
              </a:ext>
            </a:extLst>
          </p:cNvPr>
          <p:cNvSpPr txBox="1"/>
          <p:nvPr/>
        </p:nvSpPr>
        <p:spPr>
          <a:xfrm>
            <a:off x="6898672" y="2783555"/>
            <a:ext cx="2071396" cy="276999"/>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Лекарства</a:t>
            </a:r>
          </a:p>
        </p:txBody>
      </p:sp>
      <p:sp>
        <p:nvSpPr>
          <p:cNvPr id="101" name="TextBox 100">
            <a:extLst>
              <a:ext uri="{FF2B5EF4-FFF2-40B4-BE49-F238E27FC236}">
                <a16:creationId xmlns:a16="http://schemas.microsoft.com/office/drawing/2014/main" id="{48A3F4FA-9F72-3945-B0AE-34993615F4EA}"/>
              </a:ext>
            </a:extLst>
          </p:cNvPr>
          <p:cNvSpPr txBox="1"/>
          <p:nvPr/>
        </p:nvSpPr>
        <p:spPr>
          <a:xfrm>
            <a:off x="6898669" y="3012231"/>
            <a:ext cx="714811"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79%</a:t>
            </a:r>
          </a:p>
        </p:txBody>
      </p:sp>
      <p:pic>
        <p:nvPicPr>
          <p:cNvPr id="102" name="Рисунок 103">
            <a:extLst>
              <a:ext uri="{FF2B5EF4-FFF2-40B4-BE49-F238E27FC236}">
                <a16:creationId xmlns:a16="http://schemas.microsoft.com/office/drawing/2014/main" id="{04CBB47D-CB31-724C-87A0-93095EF0F150}"/>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364402" y="4277579"/>
            <a:ext cx="554400" cy="554400"/>
          </a:xfrm>
          <a:prstGeom prst="rect">
            <a:avLst/>
          </a:prstGeom>
        </p:spPr>
      </p:pic>
      <p:sp>
        <p:nvSpPr>
          <p:cNvPr id="103" name="TextBox 102">
            <a:extLst>
              <a:ext uri="{FF2B5EF4-FFF2-40B4-BE49-F238E27FC236}">
                <a16:creationId xmlns:a16="http://schemas.microsoft.com/office/drawing/2014/main" id="{380138AA-F731-BF48-8EDC-C4A1595C0F67}"/>
              </a:ext>
            </a:extLst>
          </p:cNvPr>
          <p:cNvSpPr txBox="1"/>
          <p:nvPr/>
        </p:nvSpPr>
        <p:spPr>
          <a:xfrm>
            <a:off x="6898669" y="4216358"/>
            <a:ext cx="1514475" cy="461665"/>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Электроника </a:t>
            </a:r>
            <a:endParaRPr lang="en-GB" sz="1200" dirty="0">
              <a:latin typeface="Arial" panose="020B0604020202020204" pitchFamily="34" charset="0"/>
              <a:cs typeface="Arial" panose="020B0604020202020204" pitchFamily="34" charset="0"/>
            </a:endParaRPr>
          </a:p>
          <a:p>
            <a:r>
              <a:rPr lang="ru-RU" sz="1200" dirty="0">
                <a:latin typeface="Arial" panose="020B0604020202020204" pitchFamily="34" charset="0"/>
                <a:cs typeface="Arial" panose="020B0604020202020204" pitchFamily="34" charset="0"/>
              </a:rPr>
              <a:t>и бытовая техника</a:t>
            </a:r>
          </a:p>
        </p:txBody>
      </p:sp>
      <p:sp>
        <p:nvSpPr>
          <p:cNvPr id="104" name="TextBox 103">
            <a:extLst>
              <a:ext uri="{FF2B5EF4-FFF2-40B4-BE49-F238E27FC236}">
                <a16:creationId xmlns:a16="http://schemas.microsoft.com/office/drawing/2014/main" id="{8941DD57-A842-F343-8706-90CD181862C3}"/>
              </a:ext>
            </a:extLst>
          </p:cNvPr>
          <p:cNvSpPr txBox="1"/>
          <p:nvPr/>
        </p:nvSpPr>
        <p:spPr>
          <a:xfrm>
            <a:off x="6921337" y="4581086"/>
            <a:ext cx="698650" cy="400110"/>
          </a:xfrm>
          <a:prstGeom prst="rect">
            <a:avLst/>
          </a:prstGeom>
          <a:noFill/>
        </p:spPr>
        <p:txBody>
          <a:bodyPr wrap="square" rtlCol="0">
            <a:spAutoFit/>
          </a:bodyPr>
          <a:lstStyle/>
          <a:p>
            <a:r>
              <a:rPr lang="en-US" sz="2000" b="1" dirty="0">
                <a:solidFill>
                  <a:srgbClr val="FF8200"/>
                </a:solidFill>
                <a:latin typeface="Arial" panose="020B0604020202020204" pitchFamily="34" charset="0"/>
                <a:cs typeface="Arial" panose="020B0604020202020204" pitchFamily="34" charset="0"/>
              </a:rPr>
              <a:t>53</a:t>
            </a:r>
            <a:r>
              <a:rPr lang="ru-RU" sz="2000" b="1" dirty="0">
                <a:solidFill>
                  <a:srgbClr val="FF8200"/>
                </a:solidFill>
                <a:latin typeface="Arial" panose="020B0604020202020204" pitchFamily="34" charset="0"/>
                <a:cs typeface="Arial" panose="020B0604020202020204" pitchFamily="34" charset="0"/>
              </a:rPr>
              <a:t>%</a:t>
            </a:r>
          </a:p>
        </p:txBody>
      </p:sp>
      <p:pic>
        <p:nvPicPr>
          <p:cNvPr id="105" name="Рисунок 58">
            <a:extLst>
              <a:ext uri="{FF2B5EF4-FFF2-40B4-BE49-F238E27FC236}">
                <a16:creationId xmlns:a16="http://schemas.microsoft.com/office/drawing/2014/main" id="{4453722A-3A97-CD40-8276-AEA583D68CF4}"/>
              </a:ext>
            </a:extLst>
          </p:cNvPr>
          <p:cNvPicPr>
            <a:picLocks noChangeAspect="1"/>
          </p:cNvPicPr>
          <p:nvPr/>
        </p:nvPicPr>
        <p:blipFill>
          <a:blip r:embed="rId25" cstate="hq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94456" y="5007090"/>
            <a:ext cx="555796" cy="555796"/>
          </a:xfrm>
          <a:prstGeom prst="rect">
            <a:avLst/>
          </a:prstGeom>
        </p:spPr>
      </p:pic>
      <p:sp>
        <p:nvSpPr>
          <p:cNvPr id="106" name="TextBox 105">
            <a:extLst>
              <a:ext uri="{FF2B5EF4-FFF2-40B4-BE49-F238E27FC236}">
                <a16:creationId xmlns:a16="http://schemas.microsoft.com/office/drawing/2014/main" id="{905D16B1-CBE8-6344-BCCD-EF7AA5EB2193}"/>
              </a:ext>
            </a:extLst>
          </p:cNvPr>
          <p:cNvSpPr txBox="1"/>
          <p:nvPr/>
        </p:nvSpPr>
        <p:spPr>
          <a:xfrm>
            <a:off x="793099" y="5013772"/>
            <a:ext cx="2522007" cy="461665"/>
          </a:xfrm>
          <a:prstGeom prst="rect">
            <a:avLst/>
          </a:prstGeom>
          <a:noFill/>
        </p:spPr>
        <p:txBody>
          <a:bodyPr wrap="square" rtlCol="0">
            <a:spAutoFit/>
          </a:bodyPr>
          <a:lstStyle/>
          <a:p>
            <a:r>
              <a:rPr lang="ru-RU" sz="1200" dirty="0">
                <a:latin typeface="Arial" panose="020B0604020202020204" pitchFamily="34" charset="0"/>
                <a:cs typeface="Arial" panose="020B0604020202020204" pitchFamily="34" charset="0"/>
              </a:rPr>
              <a:t>Продукты</a:t>
            </a:r>
          </a:p>
          <a:p>
            <a:r>
              <a:rPr lang="ru-RU" sz="1200" dirty="0">
                <a:latin typeface="Arial" panose="020B0604020202020204" pitchFamily="34" charset="0"/>
                <a:cs typeface="Arial" panose="020B0604020202020204" pitchFamily="34" charset="0"/>
              </a:rPr>
              <a:t>питания</a:t>
            </a:r>
          </a:p>
        </p:txBody>
      </p:sp>
      <p:sp>
        <p:nvSpPr>
          <p:cNvPr id="107" name="TextBox 106">
            <a:extLst>
              <a:ext uri="{FF2B5EF4-FFF2-40B4-BE49-F238E27FC236}">
                <a16:creationId xmlns:a16="http://schemas.microsoft.com/office/drawing/2014/main" id="{D4502C8D-FCE8-C441-8D47-DF6A82DD0A71}"/>
              </a:ext>
            </a:extLst>
          </p:cNvPr>
          <p:cNvSpPr txBox="1"/>
          <p:nvPr/>
        </p:nvSpPr>
        <p:spPr>
          <a:xfrm>
            <a:off x="791230" y="5404496"/>
            <a:ext cx="2071396" cy="400110"/>
          </a:xfrm>
          <a:prstGeom prst="rect">
            <a:avLst/>
          </a:prstGeom>
          <a:noFill/>
        </p:spPr>
        <p:txBody>
          <a:bodyPr wrap="square" rtlCol="0">
            <a:spAutoFit/>
          </a:bodyPr>
          <a:lstStyle/>
          <a:p>
            <a:r>
              <a:rPr lang="ru-RU" sz="2000" b="1" dirty="0">
                <a:solidFill>
                  <a:srgbClr val="FF8200"/>
                </a:solidFill>
                <a:latin typeface="Arial" panose="020B0604020202020204" pitchFamily="34" charset="0"/>
                <a:cs typeface="Arial" panose="020B0604020202020204" pitchFamily="34" charset="0"/>
              </a:rPr>
              <a:t>89%</a:t>
            </a:r>
          </a:p>
        </p:txBody>
      </p:sp>
      <p:sp>
        <p:nvSpPr>
          <p:cNvPr id="108" name="TextBox 107">
            <a:extLst>
              <a:ext uri="{FF2B5EF4-FFF2-40B4-BE49-F238E27FC236}">
                <a16:creationId xmlns:a16="http://schemas.microsoft.com/office/drawing/2014/main" id="{FC8773B1-E7AC-2D41-A597-D0761393554E}"/>
              </a:ext>
            </a:extLst>
          </p:cNvPr>
          <p:cNvSpPr txBox="1"/>
          <p:nvPr/>
        </p:nvSpPr>
        <p:spPr>
          <a:xfrm>
            <a:off x="1223694" y="2043202"/>
            <a:ext cx="4363705" cy="338554"/>
          </a:xfrm>
          <a:prstGeom prst="rect">
            <a:avLst/>
          </a:prstGeom>
          <a:noFill/>
        </p:spPr>
        <p:txBody>
          <a:bodyPr wrap="square" rtlCol="0">
            <a:spAutoFit/>
          </a:bodyPr>
          <a:lstStyle/>
          <a:p>
            <a:r>
              <a:rPr lang="ru-RU" sz="1600" b="1" dirty="0">
                <a:latin typeface="Arial" panose="020B0604020202020204" pitchFamily="34" charset="0"/>
                <a:cs typeface="Arial" panose="020B0604020202020204" pitchFamily="34" charset="0"/>
              </a:rPr>
              <a:t>Продовольственные товары</a:t>
            </a:r>
          </a:p>
        </p:txBody>
      </p:sp>
      <p:sp>
        <p:nvSpPr>
          <p:cNvPr id="109" name="TextBox 108">
            <a:extLst>
              <a:ext uri="{FF2B5EF4-FFF2-40B4-BE49-F238E27FC236}">
                <a16:creationId xmlns:a16="http://schemas.microsoft.com/office/drawing/2014/main" id="{097EC145-A07F-1749-899A-683E4B0ED24A}"/>
              </a:ext>
            </a:extLst>
          </p:cNvPr>
          <p:cNvSpPr txBox="1"/>
          <p:nvPr/>
        </p:nvSpPr>
        <p:spPr>
          <a:xfrm>
            <a:off x="7438681" y="2043741"/>
            <a:ext cx="4363705" cy="338554"/>
          </a:xfrm>
          <a:prstGeom prst="rect">
            <a:avLst/>
          </a:prstGeom>
          <a:noFill/>
        </p:spPr>
        <p:txBody>
          <a:bodyPr wrap="square" rtlCol="0">
            <a:spAutoFit/>
          </a:bodyPr>
          <a:lstStyle/>
          <a:p>
            <a:r>
              <a:rPr lang="ru-RU" sz="1600" b="1" dirty="0">
                <a:latin typeface="Arial" panose="020B0604020202020204" pitchFamily="34" charset="0"/>
                <a:cs typeface="Arial" panose="020B0604020202020204" pitchFamily="34" charset="0"/>
              </a:rPr>
              <a:t>Непродовольственные товары</a:t>
            </a:r>
          </a:p>
        </p:txBody>
      </p:sp>
      <p:sp>
        <p:nvSpPr>
          <p:cNvPr id="13" name="Текст 12">
            <a:extLst>
              <a:ext uri="{FF2B5EF4-FFF2-40B4-BE49-F238E27FC236}">
                <a16:creationId xmlns:a16="http://schemas.microsoft.com/office/drawing/2014/main" id="{6D2526F2-E205-4A71-AF46-4D5560D15829}"/>
              </a:ext>
            </a:extLst>
          </p:cNvPr>
          <p:cNvSpPr>
            <a:spLocks noGrp="1"/>
          </p:cNvSpPr>
          <p:nvPr>
            <p:ph type="body" sz="quarter" idx="16"/>
          </p:nvPr>
        </p:nvSpPr>
        <p:spPr>
          <a:xfrm>
            <a:off x="221271" y="243165"/>
            <a:ext cx="10548942" cy="773547"/>
          </a:xfrm>
        </p:spPr>
        <p:txBody>
          <a:bodyPr>
            <a:noAutofit/>
          </a:bodyPr>
          <a:lstStyle/>
          <a:p>
            <a:r>
              <a:rPr lang="ru-RU" sz="2800" dirty="0">
                <a:latin typeface="Arial" panose="020B0604020202020204" pitchFamily="34" charset="0"/>
                <a:cs typeface="Arial" panose="020B0604020202020204" pitchFamily="34" charset="0"/>
              </a:rPr>
              <a:t>На 12 неделе покупатели говорят что потребление не меняется</a:t>
            </a:r>
          </a:p>
        </p:txBody>
      </p:sp>
      <p:sp>
        <p:nvSpPr>
          <p:cNvPr id="15" name="Номер слайда 14">
            <a:extLst>
              <a:ext uri="{FF2B5EF4-FFF2-40B4-BE49-F238E27FC236}">
                <a16:creationId xmlns:a16="http://schemas.microsoft.com/office/drawing/2014/main" id="{A9DE2780-813A-4311-B4F0-8DB8CF33A688}"/>
              </a:ext>
            </a:extLst>
          </p:cNvPr>
          <p:cNvSpPr>
            <a:spLocks noGrp="1"/>
          </p:cNvSpPr>
          <p:nvPr>
            <p:ph type="sldNum" sz="quarter" idx="4"/>
          </p:nvPr>
        </p:nvSpPr>
        <p:spPr/>
        <p:txBody>
          <a:bodyPr/>
          <a:lstStyle/>
          <a:p>
            <a:fld id="{E228B8B5-FF27-4B47-9461-EC700094279D}" type="slidenum">
              <a:rPr lang="ru-RU" smtClean="0"/>
              <a:pPr/>
              <a:t>9</a:t>
            </a:fld>
            <a:endParaRPr lang="ru-RU" dirty="0"/>
          </a:p>
        </p:txBody>
      </p:sp>
    </p:spTree>
    <p:extLst>
      <p:ext uri="{BB962C8B-B14F-4D97-AF65-F5344CB8AC3E}">
        <p14:creationId xmlns:p14="http://schemas.microsoft.com/office/powerpoint/2010/main" val="3683067903"/>
      </p:ext>
    </p:extLst>
  </p:cSld>
  <p:clrMapOvr>
    <a:masterClrMapping/>
  </p:clrMapOvr>
</p:sld>
</file>

<file path=ppt/theme/theme1.xml><?xml version="1.0" encoding="utf-8"?>
<a:theme xmlns:a="http://schemas.openxmlformats.org/drawingml/2006/main" name="Draft for title and last pag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bout Romir">
  <a:themeElements>
    <a:clrScheme name="Romir 2">
      <a:dk1>
        <a:srgbClr val="000000"/>
      </a:dk1>
      <a:lt1>
        <a:srgbClr val="FFFFFF"/>
      </a:lt1>
      <a:dk2>
        <a:srgbClr val="FF8200"/>
      </a:dk2>
      <a:lt2>
        <a:srgbClr val="E7E6E6"/>
      </a:lt2>
      <a:accent1>
        <a:srgbClr val="E7E6E6"/>
      </a:accent1>
      <a:accent2>
        <a:srgbClr val="FF8200"/>
      </a:accent2>
      <a:accent3>
        <a:srgbClr val="E7E6E6"/>
      </a:accent3>
      <a:accent4>
        <a:srgbClr val="FF8200"/>
      </a:accent4>
      <a:accent5>
        <a:srgbClr val="E7E6E6"/>
      </a:accent5>
      <a:accent6>
        <a:srgbClr val="FF8200"/>
      </a:accent6>
      <a:hlink>
        <a:srgbClr val="000000"/>
      </a:hlink>
      <a:folHlink>
        <a:srgbClr val="FFE6CC"/>
      </a:folHlink>
    </a:clrScheme>
    <a:fontScheme name="Romir Classic">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omir text blanks">
  <a:themeElements>
    <a:clrScheme name="Romir 2">
      <a:dk1>
        <a:srgbClr val="000000"/>
      </a:dk1>
      <a:lt1>
        <a:srgbClr val="FFFFFF"/>
      </a:lt1>
      <a:dk2>
        <a:srgbClr val="FF8200"/>
      </a:dk2>
      <a:lt2>
        <a:srgbClr val="E7E6E6"/>
      </a:lt2>
      <a:accent1>
        <a:srgbClr val="E7E6E6"/>
      </a:accent1>
      <a:accent2>
        <a:srgbClr val="FF8200"/>
      </a:accent2>
      <a:accent3>
        <a:srgbClr val="E7E6E6"/>
      </a:accent3>
      <a:accent4>
        <a:srgbClr val="FF8200"/>
      </a:accent4>
      <a:accent5>
        <a:srgbClr val="E7E6E6"/>
      </a:accent5>
      <a:accent6>
        <a:srgbClr val="FF8200"/>
      </a:accent6>
      <a:hlink>
        <a:srgbClr val="000000"/>
      </a:hlink>
      <a:folHlink>
        <a:srgbClr val="FFE6CC"/>
      </a:folHlink>
    </a:clrScheme>
    <a:fontScheme name="Romir Classic">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omir chart blanks">
  <a:themeElements>
    <a:clrScheme name="Другая 1">
      <a:dk1>
        <a:srgbClr val="000000"/>
      </a:dk1>
      <a:lt1>
        <a:srgbClr val="FFFFFF"/>
      </a:lt1>
      <a:dk2>
        <a:srgbClr val="FF8200"/>
      </a:dk2>
      <a:lt2>
        <a:srgbClr val="E7E6E6"/>
      </a:lt2>
      <a:accent1>
        <a:srgbClr val="7F7F7F"/>
      </a:accent1>
      <a:accent2>
        <a:srgbClr val="FF8200"/>
      </a:accent2>
      <a:accent3>
        <a:srgbClr val="CE3827"/>
      </a:accent3>
      <a:accent4>
        <a:srgbClr val="EB8724"/>
      </a:accent4>
      <a:accent5>
        <a:srgbClr val="F4AE7F"/>
      </a:accent5>
      <a:accent6>
        <a:srgbClr val="BFBFBF"/>
      </a:accent6>
      <a:hlink>
        <a:srgbClr val="000000"/>
      </a:hlink>
      <a:folHlink>
        <a:srgbClr val="FFE6CC"/>
      </a:folHlink>
    </a:clrScheme>
    <a:fontScheme name="Romir Classic">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omir table blanks">
  <a:themeElements>
    <a:clrScheme name="Romir Colors">
      <a:dk1>
        <a:srgbClr val="000000"/>
      </a:dk1>
      <a:lt1>
        <a:srgbClr val="FFFFFF"/>
      </a:lt1>
      <a:dk2>
        <a:srgbClr val="FF8200"/>
      </a:dk2>
      <a:lt2>
        <a:srgbClr val="000000"/>
      </a:lt2>
      <a:accent1>
        <a:srgbClr val="D8D8D8"/>
      </a:accent1>
      <a:accent2>
        <a:srgbClr val="CE3800"/>
      </a:accent2>
      <a:accent3>
        <a:srgbClr val="EB8724"/>
      </a:accent3>
      <a:accent4>
        <a:srgbClr val="F4AE7F"/>
      </a:accent4>
      <a:accent5>
        <a:srgbClr val="A5A5A5"/>
      </a:accent5>
      <a:accent6>
        <a:srgbClr val="FF8200"/>
      </a:accent6>
      <a:hlink>
        <a:srgbClr val="000000"/>
      </a:hlink>
      <a:folHlink>
        <a:srgbClr val="FFE6CC"/>
      </a:folHlink>
    </a:clrScheme>
    <a:fontScheme name="Romir Classic">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omir mix (charts+tables+text) blanks">
  <a:themeElements>
    <a:clrScheme name="Другая 1">
      <a:dk1>
        <a:srgbClr val="000000"/>
      </a:dk1>
      <a:lt1>
        <a:srgbClr val="FFFFFF"/>
      </a:lt1>
      <a:dk2>
        <a:srgbClr val="FF8200"/>
      </a:dk2>
      <a:lt2>
        <a:srgbClr val="E7E6E6"/>
      </a:lt2>
      <a:accent1>
        <a:srgbClr val="7F7F7F"/>
      </a:accent1>
      <a:accent2>
        <a:srgbClr val="FF8200"/>
      </a:accent2>
      <a:accent3>
        <a:srgbClr val="CE3827"/>
      </a:accent3>
      <a:accent4>
        <a:srgbClr val="EB8724"/>
      </a:accent4>
      <a:accent5>
        <a:srgbClr val="F4AE7F"/>
      </a:accent5>
      <a:accent6>
        <a:srgbClr val="BFBFBF"/>
      </a:accent6>
      <a:hlink>
        <a:srgbClr val="000000"/>
      </a:hlink>
      <a:folHlink>
        <a:srgbClr val="FFE6CC"/>
      </a:folHlink>
    </a:clrScheme>
    <a:fontScheme name="Romir Classic">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omir Splitter">
  <a:themeElements>
    <a:clrScheme name="Romir Colors">
      <a:dk1>
        <a:srgbClr val="000000"/>
      </a:dk1>
      <a:lt1>
        <a:srgbClr val="FFFFFF"/>
      </a:lt1>
      <a:dk2>
        <a:srgbClr val="FF8200"/>
      </a:dk2>
      <a:lt2>
        <a:srgbClr val="E7E6E6"/>
      </a:lt2>
      <a:accent1>
        <a:srgbClr val="000000"/>
      </a:accent1>
      <a:accent2>
        <a:srgbClr val="FF8200"/>
      </a:accent2>
      <a:accent3>
        <a:srgbClr val="A5A5A5"/>
      </a:accent3>
      <a:accent4>
        <a:srgbClr val="DFDEE0"/>
      </a:accent4>
      <a:accent5>
        <a:srgbClr val="FF8200"/>
      </a:accent5>
      <a:accent6>
        <a:srgbClr val="DFDEE0"/>
      </a:accent6>
      <a:hlink>
        <a:srgbClr val="000000"/>
      </a:hlink>
      <a:folHlink>
        <a:srgbClr val="FFE6CC"/>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Romir Thematic Splitter">
  <a:themeElements>
    <a:clrScheme name="Romir Colors">
      <a:dk1>
        <a:srgbClr val="000000"/>
      </a:dk1>
      <a:lt1>
        <a:srgbClr val="FFFFFF"/>
      </a:lt1>
      <a:dk2>
        <a:srgbClr val="FF8200"/>
      </a:dk2>
      <a:lt2>
        <a:srgbClr val="E7E6E6"/>
      </a:lt2>
      <a:accent1>
        <a:srgbClr val="000000"/>
      </a:accent1>
      <a:accent2>
        <a:srgbClr val="FF8200"/>
      </a:accent2>
      <a:accent3>
        <a:srgbClr val="A5A5A5"/>
      </a:accent3>
      <a:accent4>
        <a:srgbClr val="DFDEE0"/>
      </a:accent4>
      <a:accent5>
        <a:srgbClr val="FF8200"/>
      </a:accent5>
      <a:accent6>
        <a:srgbClr val="DFDEE0"/>
      </a:accent6>
      <a:hlink>
        <a:srgbClr val="000000"/>
      </a:hlink>
      <a:folHlink>
        <a:srgbClr val="FFE6CC"/>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6006</TotalTime>
  <Words>2518</Words>
  <Application>Microsoft Office PowerPoint</Application>
  <PresentationFormat>Широкоэкранный</PresentationFormat>
  <Paragraphs>702</Paragraphs>
  <Slides>29</Slides>
  <Notes>22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8</vt:i4>
      </vt:variant>
      <vt:variant>
        <vt:lpstr>Заголовки слайдов</vt:lpstr>
      </vt:variant>
      <vt:variant>
        <vt:i4>29</vt:i4>
      </vt:variant>
    </vt:vector>
  </HeadingPairs>
  <TitlesOfParts>
    <vt:vector size="43" baseType="lpstr">
      <vt:lpstr>Arial</vt:lpstr>
      <vt:lpstr>Calibri</vt:lpstr>
      <vt:lpstr>Calibri Light</vt:lpstr>
      <vt:lpstr>Cera CY</vt:lpstr>
      <vt:lpstr>Times New Roman</vt:lpstr>
      <vt:lpstr>Wingdings</vt:lpstr>
      <vt:lpstr>Draft for title and last page</vt:lpstr>
      <vt:lpstr>About Romir</vt:lpstr>
      <vt:lpstr>Romir text blanks</vt:lpstr>
      <vt:lpstr>Romir chart blanks</vt:lpstr>
      <vt:lpstr>Romir table blanks</vt:lpstr>
      <vt:lpstr>Romir mix (charts+tables+text) blanks</vt:lpstr>
      <vt:lpstr>Romir Splitter</vt:lpstr>
      <vt:lpstr>Romir Thematic Splitter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Маргарита Абрамкина</dc:creator>
  <cp:lastModifiedBy>Shepotinenko Marina</cp:lastModifiedBy>
  <cp:revision>373</cp:revision>
  <dcterms:created xsi:type="dcterms:W3CDTF">2019-12-03T17:06:46Z</dcterms:created>
  <dcterms:modified xsi:type="dcterms:W3CDTF">2020-04-23T11:38:48Z</dcterms:modified>
</cp:coreProperties>
</file>